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ink/inkAction1.xml" ContentType="application/vnd.ms-office.inkAction+xml"/>
  <Override PartName="/ppt/notesSlides/notesSlide14.xml" ContentType="application/vnd.openxmlformats-officedocument.presentationml.notesSlide+xml"/>
  <Override PartName="/ppt/ink/inkAction2.xml" ContentType="application/vnd.ms-office.inkAction+xml"/>
  <Override PartName="/ppt/notesSlides/notesSlide15.xml" ContentType="application/vnd.openxmlformats-officedocument.presentationml.notesSlide+xml"/>
  <Override PartName="/ppt/ink/inkAction3.xml" ContentType="application/vnd.ms-office.inkAction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20" r:id="rId4"/>
  </p:sldMasterIdLst>
  <p:notesMasterIdLst>
    <p:notesMasterId r:id="rId25"/>
  </p:notesMasterIdLst>
  <p:sldIdLst>
    <p:sldId id="257" r:id="rId5"/>
    <p:sldId id="282" r:id="rId6"/>
    <p:sldId id="283" r:id="rId7"/>
    <p:sldId id="260" r:id="rId8"/>
    <p:sldId id="285" r:id="rId9"/>
    <p:sldId id="261" r:id="rId10"/>
    <p:sldId id="284" r:id="rId11"/>
    <p:sldId id="271" r:id="rId12"/>
    <p:sldId id="268" r:id="rId13"/>
    <p:sldId id="273" r:id="rId14"/>
    <p:sldId id="272" r:id="rId15"/>
    <p:sldId id="270" r:id="rId16"/>
    <p:sldId id="275" r:id="rId17"/>
    <p:sldId id="276" r:id="rId18"/>
    <p:sldId id="286" r:id="rId19"/>
    <p:sldId id="278" r:id="rId20"/>
    <p:sldId id="277" r:id="rId21"/>
    <p:sldId id="259" r:id="rId22"/>
    <p:sldId id="279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2C4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016" autoAdjust="0"/>
  </p:normalViewPr>
  <p:slideViewPr>
    <p:cSldViewPr snapToGrid="0">
      <p:cViewPr varScale="1">
        <p:scale>
          <a:sx n="98" d="100"/>
          <a:sy n="98" d="100"/>
        </p:scale>
        <p:origin x="101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90EDD-6298-4C48-B797-5116E2DCD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5E679FE9-E1F8-4686-B40E-1C7CF31CCED5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Serverless SQL</a:t>
          </a:r>
          <a:endParaRPr lang="en-SE"/>
        </a:p>
      </dgm:t>
    </dgm:pt>
    <dgm:pt modelId="{BA20767B-FE50-4BCB-890D-055F7AFCF2B8}" type="parTrans" cxnId="{202F8205-2F13-406A-B037-63B86D7ADE42}">
      <dgm:prSet/>
      <dgm:spPr/>
      <dgm:t>
        <a:bodyPr/>
        <a:lstStyle/>
        <a:p>
          <a:endParaRPr lang="en-SE"/>
        </a:p>
      </dgm:t>
    </dgm:pt>
    <dgm:pt modelId="{7DFFA707-CBDA-4288-8C94-B6A6455FFCF9}" type="sibTrans" cxnId="{202F8205-2F13-406A-B037-63B86D7ADE42}">
      <dgm:prSet/>
      <dgm:spPr/>
      <dgm:t>
        <a:bodyPr/>
        <a:lstStyle/>
        <a:p>
          <a:endParaRPr lang="en-SE"/>
        </a:p>
      </dgm:t>
    </dgm:pt>
    <dgm:pt modelId="{FBDDB612-5BDA-4FF1-A9B9-3E66B5D4F449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Skapades</a:t>
          </a:r>
          <a:r>
            <a:rPr lang="en-US" b="0" dirty="0"/>
            <a:t> </a:t>
          </a:r>
          <a:r>
            <a:rPr lang="en-US" b="0" dirty="0" err="1"/>
            <a:t>tidigt</a:t>
          </a:r>
          <a:endParaRPr lang="en-SE" dirty="0"/>
        </a:p>
      </dgm:t>
    </dgm:pt>
    <dgm:pt modelId="{CA5E9E0A-70C5-41C0-B0E3-A1C2C4F98DC4}" type="parTrans" cxnId="{D8E97F34-6057-442C-B8F1-4755A37EE5A1}">
      <dgm:prSet/>
      <dgm:spPr/>
      <dgm:t>
        <a:bodyPr/>
        <a:lstStyle/>
        <a:p>
          <a:endParaRPr lang="en-SE"/>
        </a:p>
      </dgm:t>
    </dgm:pt>
    <dgm:pt modelId="{A247A2FC-3C84-4E02-B7E5-CEC66209B4C9}" type="sibTrans" cxnId="{D8E97F34-6057-442C-B8F1-4755A37EE5A1}">
      <dgm:prSet/>
      <dgm:spPr/>
      <dgm:t>
        <a:bodyPr/>
        <a:lstStyle/>
        <a:p>
          <a:endParaRPr lang="en-SE"/>
        </a:p>
      </dgm:t>
    </dgm:pt>
    <dgm:pt modelId="{6BD76A4D-4FF0-4B80-9D51-0C8354FEC92E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Realtions</a:t>
          </a:r>
          <a:r>
            <a:rPr lang="en-US" b="0" dirty="0"/>
            <a:t>- vs. </a:t>
          </a:r>
          <a:r>
            <a:rPr lang="en-US" b="0" dirty="0" err="1"/>
            <a:t>Dokumentsdatabas</a:t>
          </a:r>
          <a:endParaRPr lang="en-SE" dirty="0"/>
        </a:p>
      </dgm:t>
    </dgm:pt>
    <dgm:pt modelId="{72A012B9-81F6-4183-B491-AC3F07D2BE7E}" type="parTrans" cxnId="{4FCFF021-5A4C-42F5-8286-C945E7461AA3}">
      <dgm:prSet/>
      <dgm:spPr/>
      <dgm:t>
        <a:bodyPr/>
        <a:lstStyle/>
        <a:p>
          <a:endParaRPr lang="en-SE"/>
        </a:p>
      </dgm:t>
    </dgm:pt>
    <dgm:pt modelId="{204A235C-0B17-4E62-823C-436B79A82713}" type="sibTrans" cxnId="{4FCFF021-5A4C-42F5-8286-C945E7461AA3}">
      <dgm:prSet/>
      <dgm:spPr/>
      <dgm:t>
        <a:bodyPr/>
        <a:lstStyle/>
        <a:p>
          <a:endParaRPr lang="en-SE"/>
        </a:p>
      </dgm:t>
    </dgm:pt>
    <dgm:pt modelId="{49920477-91AF-4512-B1F8-AEF0AE41D628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Problemfritt – Tills Key Valut</a:t>
          </a:r>
          <a:endParaRPr lang="en-SE"/>
        </a:p>
      </dgm:t>
    </dgm:pt>
    <dgm:pt modelId="{C4AF783E-7E75-4148-86E3-D3394D704835}" type="parTrans" cxnId="{D43BFB9A-7EA8-4A88-B2B4-95DE5E38244D}">
      <dgm:prSet/>
      <dgm:spPr/>
      <dgm:t>
        <a:bodyPr/>
        <a:lstStyle/>
        <a:p>
          <a:endParaRPr lang="en-SE"/>
        </a:p>
      </dgm:t>
    </dgm:pt>
    <dgm:pt modelId="{D2B4244D-6153-4E9C-832C-799E12E107DB}" type="sibTrans" cxnId="{D43BFB9A-7EA8-4A88-B2B4-95DE5E38244D}">
      <dgm:prSet/>
      <dgm:spPr/>
      <dgm:t>
        <a:bodyPr/>
        <a:lstStyle/>
        <a:p>
          <a:endParaRPr lang="en-SE"/>
        </a:p>
      </dgm:t>
    </dgm:pt>
    <dgm:pt modelId="{8A63EC71-3DF2-4081-8C9D-4EA252B1762D}" type="pres">
      <dgm:prSet presAssocID="{DE190EDD-6298-4C48-B797-5116E2DCD6D7}" presName="linear" presStyleCnt="0">
        <dgm:presLayoutVars>
          <dgm:animLvl val="lvl"/>
          <dgm:resizeHandles val="exact"/>
        </dgm:presLayoutVars>
      </dgm:prSet>
      <dgm:spPr/>
    </dgm:pt>
    <dgm:pt modelId="{0D4EC59A-0C68-42AE-B531-5DE78283C2D9}" type="pres">
      <dgm:prSet presAssocID="{5E679FE9-E1F8-4686-B40E-1C7CF31CCE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F178F5-2A65-4B72-A968-8ADB30C74F49}" type="pres">
      <dgm:prSet presAssocID="{7DFFA707-CBDA-4288-8C94-B6A6455FFCF9}" presName="spacer" presStyleCnt="0"/>
      <dgm:spPr/>
    </dgm:pt>
    <dgm:pt modelId="{0B5BF631-9EFF-46A3-943E-EAA387EECA9C}" type="pres">
      <dgm:prSet presAssocID="{FBDDB612-5BDA-4FF1-A9B9-3E66B5D4F4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482E71-4A8D-407C-B3A8-546C2E10A668}" type="pres">
      <dgm:prSet presAssocID="{A247A2FC-3C84-4E02-B7E5-CEC66209B4C9}" presName="spacer" presStyleCnt="0"/>
      <dgm:spPr/>
    </dgm:pt>
    <dgm:pt modelId="{15A745B2-F1ED-47EF-9B26-7AD2BD535E2C}" type="pres">
      <dgm:prSet presAssocID="{6BD76A4D-4FF0-4B80-9D51-0C8354FEC9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F6F810-29BD-4109-8CD1-A0C47773EE10}" type="pres">
      <dgm:prSet presAssocID="{204A235C-0B17-4E62-823C-436B79A82713}" presName="spacer" presStyleCnt="0"/>
      <dgm:spPr/>
    </dgm:pt>
    <dgm:pt modelId="{A5867E20-78A6-437A-8E3C-D6F2C6E84A2E}" type="pres">
      <dgm:prSet presAssocID="{49920477-91AF-4512-B1F8-AEF0AE41D6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2F8205-2F13-406A-B037-63B86D7ADE42}" srcId="{DE190EDD-6298-4C48-B797-5116E2DCD6D7}" destId="{5E679FE9-E1F8-4686-B40E-1C7CF31CCED5}" srcOrd="0" destOrd="0" parTransId="{BA20767B-FE50-4BCB-890D-055F7AFCF2B8}" sibTransId="{7DFFA707-CBDA-4288-8C94-B6A6455FFCF9}"/>
    <dgm:cxn modelId="{4FCFF021-5A4C-42F5-8286-C945E7461AA3}" srcId="{DE190EDD-6298-4C48-B797-5116E2DCD6D7}" destId="{6BD76A4D-4FF0-4B80-9D51-0C8354FEC92E}" srcOrd="2" destOrd="0" parTransId="{72A012B9-81F6-4183-B491-AC3F07D2BE7E}" sibTransId="{204A235C-0B17-4E62-823C-436B79A82713}"/>
    <dgm:cxn modelId="{D8E97F34-6057-442C-B8F1-4755A37EE5A1}" srcId="{DE190EDD-6298-4C48-B797-5116E2DCD6D7}" destId="{FBDDB612-5BDA-4FF1-A9B9-3E66B5D4F449}" srcOrd="1" destOrd="0" parTransId="{CA5E9E0A-70C5-41C0-B0E3-A1C2C4F98DC4}" sibTransId="{A247A2FC-3C84-4E02-B7E5-CEC66209B4C9}"/>
    <dgm:cxn modelId="{A0816682-6DDF-49F1-A629-F7C13069F9BA}" type="presOf" srcId="{DE190EDD-6298-4C48-B797-5116E2DCD6D7}" destId="{8A63EC71-3DF2-4081-8C9D-4EA252B1762D}" srcOrd="0" destOrd="0" presId="urn:microsoft.com/office/officeart/2005/8/layout/vList2"/>
    <dgm:cxn modelId="{E859C582-A0FB-4E6A-9DE0-7EB1F0B106B2}" type="presOf" srcId="{5E679FE9-E1F8-4686-B40E-1C7CF31CCED5}" destId="{0D4EC59A-0C68-42AE-B531-5DE78283C2D9}" srcOrd="0" destOrd="0" presId="urn:microsoft.com/office/officeart/2005/8/layout/vList2"/>
    <dgm:cxn modelId="{D43BFB9A-7EA8-4A88-B2B4-95DE5E38244D}" srcId="{DE190EDD-6298-4C48-B797-5116E2DCD6D7}" destId="{49920477-91AF-4512-B1F8-AEF0AE41D628}" srcOrd="3" destOrd="0" parTransId="{C4AF783E-7E75-4148-86E3-D3394D704835}" sibTransId="{D2B4244D-6153-4E9C-832C-799E12E107DB}"/>
    <dgm:cxn modelId="{47DEB4CC-A5CD-473F-A657-F176F2AD3EE0}" type="presOf" srcId="{6BD76A4D-4FF0-4B80-9D51-0C8354FEC92E}" destId="{15A745B2-F1ED-47EF-9B26-7AD2BD535E2C}" srcOrd="0" destOrd="0" presId="urn:microsoft.com/office/officeart/2005/8/layout/vList2"/>
    <dgm:cxn modelId="{0219F1CE-6F0F-442A-921E-6EBA37D7E595}" type="presOf" srcId="{FBDDB612-5BDA-4FF1-A9B9-3E66B5D4F449}" destId="{0B5BF631-9EFF-46A3-943E-EAA387EECA9C}" srcOrd="0" destOrd="0" presId="urn:microsoft.com/office/officeart/2005/8/layout/vList2"/>
    <dgm:cxn modelId="{346E04ED-69AB-4D01-9068-0C90EC8834AF}" type="presOf" srcId="{49920477-91AF-4512-B1F8-AEF0AE41D628}" destId="{A5867E20-78A6-437A-8E3C-D6F2C6E84A2E}" srcOrd="0" destOrd="0" presId="urn:microsoft.com/office/officeart/2005/8/layout/vList2"/>
    <dgm:cxn modelId="{3F9996DF-52DD-40B0-B9CB-A4B289533F0F}" type="presParOf" srcId="{8A63EC71-3DF2-4081-8C9D-4EA252B1762D}" destId="{0D4EC59A-0C68-42AE-B531-5DE78283C2D9}" srcOrd="0" destOrd="0" presId="urn:microsoft.com/office/officeart/2005/8/layout/vList2"/>
    <dgm:cxn modelId="{EBB49214-2EB8-4685-8A34-0FA0D9BAC1A7}" type="presParOf" srcId="{8A63EC71-3DF2-4081-8C9D-4EA252B1762D}" destId="{E3F178F5-2A65-4B72-A968-8ADB30C74F49}" srcOrd="1" destOrd="0" presId="urn:microsoft.com/office/officeart/2005/8/layout/vList2"/>
    <dgm:cxn modelId="{D6DD57D6-37E0-424A-824C-FCC4902DDB80}" type="presParOf" srcId="{8A63EC71-3DF2-4081-8C9D-4EA252B1762D}" destId="{0B5BF631-9EFF-46A3-943E-EAA387EECA9C}" srcOrd="2" destOrd="0" presId="urn:microsoft.com/office/officeart/2005/8/layout/vList2"/>
    <dgm:cxn modelId="{F0262990-17EC-41F4-8597-5A39CB3850E3}" type="presParOf" srcId="{8A63EC71-3DF2-4081-8C9D-4EA252B1762D}" destId="{7A482E71-4A8D-407C-B3A8-546C2E10A668}" srcOrd="3" destOrd="0" presId="urn:microsoft.com/office/officeart/2005/8/layout/vList2"/>
    <dgm:cxn modelId="{D280A590-DC11-4027-8C31-B9083E518FBE}" type="presParOf" srcId="{8A63EC71-3DF2-4081-8C9D-4EA252B1762D}" destId="{15A745B2-F1ED-47EF-9B26-7AD2BD535E2C}" srcOrd="4" destOrd="0" presId="urn:microsoft.com/office/officeart/2005/8/layout/vList2"/>
    <dgm:cxn modelId="{76E350AD-7C51-4B46-B68C-D8BBEB56D824}" type="presParOf" srcId="{8A63EC71-3DF2-4081-8C9D-4EA252B1762D}" destId="{C8F6F810-29BD-4109-8CD1-A0C47773EE10}" srcOrd="5" destOrd="0" presId="urn:microsoft.com/office/officeart/2005/8/layout/vList2"/>
    <dgm:cxn modelId="{22B5CB75-F221-4EF6-B89E-8F78CA1251CD}" type="presParOf" srcId="{8A63EC71-3DF2-4081-8C9D-4EA252B1762D}" destId="{A5867E20-78A6-437A-8E3C-D6F2C6E84A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9DC31-13BE-4D22-9B68-1E2CBE9690E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SE"/>
        </a:p>
      </dgm:t>
    </dgm:pt>
    <dgm:pt modelId="{4F6CABBE-937E-49A2-90BD-203EC45FB98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Build pipeline </a:t>
          </a:r>
          <a:r>
            <a:rPr lang="en-US" sz="1800" dirty="0" err="1">
              <a:solidFill>
                <a:schemeClr val="bg1"/>
              </a:solidFill>
            </a:rPr>
            <a:t>för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både</a:t>
          </a:r>
          <a:r>
            <a:rPr lang="en-US" sz="1800" dirty="0">
              <a:solidFill>
                <a:schemeClr val="bg1"/>
              </a:solidFill>
            </a:rPr>
            <a:t> front-/backend</a:t>
          </a:r>
          <a:endParaRPr lang="en-SE" sz="1800" dirty="0">
            <a:solidFill>
              <a:schemeClr val="bg1"/>
            </a:solidFill>
          </a:endParaRPr>
        </a:p>
      </dgm:t>
    </dgm:pt>
    <dgm:pt modelId="{DA3ED2C6-B31A-41EC-B183-AEBB4FE6DE58}" type="parTrans" cxnId="{BB62CD89-B904-4050-ADAD-E8A10F2D7431}">
      <dgm:prSet/>
      <dgm:spPr/>
      <dgm:t>
        <a:bodyPr/>
        <a:lstStyle/>
        <a:p>
          <a:endParaRPr lang="en-SE"/>
        </a:p>
      </dgm:t>
    </dgm:pt>
    <dgm:pt modelId="{782C7B9C-790A-4E06-8309-C48CF93A69F2}" type="sibTrans" cxnId="{BB62CD89-B904-4050-ADAD-E8A10F2D7431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A5A03802-D2AF-47B4-872C-0B60C96535E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Från</a:t>
          </a:r>
          <a:r>
            <a:rPr lang="en-US" sz="2000" dirty="0">
              <a:solidFill>
                <a:schemeClr val="bg1"/>
              </a:solidFill>
            </a:rPr>
            <a:t> MVC till API</a:t>
          </a:r>
          <a:endParaRPr lang="en-SE" sz="2000" dirty="0">
            <a:solidFill>
              <a:schemeClr val="bg1"/>
            </a:solidFill>
          </a:endParaRPr>
        </a:p>
      </dgm:t>
    </dgm:pt>
    <dgm:pt modelId="{F30AF003-BF7D-496C-BB64-DFCE2328BACA}" type="parTrans" cxnId="{5A872DEF-C2E8-4E94-99EE-894F64B800F8}">
      <dgm:prSet/>
      <dgm:spPr/>
      <dgm:t>
        <a:bodyPr/>
        <a:lstStyle/>
        <a:p>
          <a:endParaRPr lang="en-SE"/>
        </a:p>
      </dgm:t>
    </dgm:pt>
    <dgm:pt modelId="{DB4EC80F-CDDC-403B-889D-D12BFA8023FB}" type="sibTrans" cxnId="{5A872DEF-C2E8-4E94-99EE-894F64B800F8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2F553F2A-FF3D-4CB7-AF6E-D88E2B68B03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repositorys</a:t>
          </a:r>
          <a:r>
            <a:rPr lang="en-US" sz="2000" dirty="0">
              <a:solidFill>
                <a:schemeClr val="bg1"/>
              </a:solidFill>
            </a:rPr>
            <a:t>/ branches </a:t>
          </a:r>
          <a:r>
            <a:rPr lang="en-US" sz="2000" dirty="0" err="1">
              <a:solidFill>
                <a:schemeClr val="bg1"/>
              </a:solidFill>
            </a:rPr>
            <a:t>och</a:t>
          </a:r>
          <a:r>
            <a:rPr lang="en-US" sz="2000" dirty="0">
              <a:solidFill>
                <a:schemeClr val="bg1"/>
              </a:solidFill>
            </a:rPr>
            <a:t>  </a:t>
          </a: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pipelines</a:t>
          </a:r>
          <a:endParaRPr lang="en-SE" sz="2000" dirty="0">
            <a:solidFill>
              <a:schemeClr val="bg1"/>
            </a:solidFill>
          </a:endParaRPr>
        </a:p>
      </dgm:t>
    </dgm:pt>
    <dgm:pt modelId="{0725D420-4D4C-465E-898E-EC3B5221E4B6}" type="parTrans" cxnId="{DAF86D36-2C94-4565-87D1-C2FAB292F65C}">
      <dgm:prSet/>
      <dgm:spPr/>
      <dgm:t>
        <a:bodyPr/>
        <a:lstStyle/>
        <a:p>
          <a:endParaRPr lang="en-SE"/>
        </a:p>
      </dgm:t>
    </dgm:pt>
    <dgm:pt modelId="{AA6404A7-66BC-43E9-873A-92A1E7BB8439}" type="sibTrans" cxnId="{DAF86D36-2C94-4565-87D1-C2FAB292F65C}">
      <dgm:prSet/>
      <dgm:spPr/>
      <dgm:t>
        <a:bodyPr/>
        <a:lstStyle/>
        <a:p>
          <a:endParaRPr lang="en-SE"/>
        </a:p>
      </dgm:t>
    </dgm:pt>
    <dgm:pt modelId="{565EF316-BD10-427B-9CCF-4C9113F31E7C}" type="pres">
      <dgm:prSet presAssocID="{6AA9DC31-13BE-4D22-9B68-1E2CBE9690E6}" presName="root" presStyleCnt="0">
        <dgm:presLayoutVars>
          <dgm:dir/>
          <dgm:resizeHandles val="exact"/>
        </dgm:presLayoutVars>
      </dgm:prSet>
      <dgm:spPr/>
    </dgm:pt>
    <dgm:pt modelId="{FD4542B0-186D-4521-8B72-BD7F94478CD9}" type="pres">
      <dgm:prSet presAssocID="{6AA9DC31-13BE-4D22-9B68-1E2CBE9690E6}" presName="container" presStyleCnt="0">
        <dgm:presLayoutVars>
          <dgm:dir/>
          <dgm:resizeHandles val="exact"/>
        </dgm:presLayoutVars>
      </dgm:prSet>
      <dgm:spPr/>
    </dgm:pt>
    <dgm:pt modelId="{8856563A-1564-446B-AE7E-7B6A8B1C4EBC}" type="pres">
      <dgm:prSet presAssocID="{4F6CABBE-937E-49A2-90BD-203EC45FB98B}" presName="compNode" presStyleCnt="0"/>
      <dgm:spPr/>
    </dgm:pt>
    <dgm:pt modelId="{D99F6DEB-8DC6-4684-B03D-133DF025D554}" type="pres">
      <dgm:prSet presAssocID="{4F6CABBE-937E-49A2-90BD-203EC45FB98B}" presName="iconBgRect" presStyleLbl="bgShp" presStyleIdx="0" presStyleCnt="3"/>
      <dgm:spPr/>
    </dgm:pt>
    <dgm:pt modelId="{F518EE48-40B3-460A-905A-FBEC6F79B1FD}" type="pres">
      <dgm:prSet presAssocID="{4F6CABBE-937E-49A2-90BD-203EC45FB9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E2CD3B55-F8D5-452C-8B35-BCDDE4E86B1B}" type="pres">
      <dgm:prSet presAssocID="{4F6CABBE-937E-49A2-90BD-203EC45FB98B}" presName="spaceRect" presStyleCnt="0"/>
      <dgm:spPr/>
    </dgm:pt>
    <dgm:pt modelId="{A08FAEE0-C8A5-4B15-8FE5-221D0EFDD160}" type="pres">
      <dgm:prSet presAssocID="{4F6CABBE-937E-49A2-90BD-203EC45FB98B}" presName="textRect" presStyleLbl="revTx" presStyleIdx="0" presStyleCnt="3">
        <dgm:presLayoutVars>
          <dgm:chMax val="1"/>
          <dgm:chPref val="1"/>
        </dgm:presLayoutVars>
      </dgm:prSet>
      <dgm:spPr/>
    </dgm:pt>
    <dgm:pt modelId="{BB8A9C09-AAAF-4EB6-A9AF-5FAE703208CF}" type="pres">
      <dgm:prSet presAssocID="{782C7B9C-790A-4E06-8309-C48CF93A69F2}" presName="sibTrans" presStyleLbl="sibTrans2D1" presStyleIdx="0" presStyleCnt="0"/>
      <dgm:spPr/>
    </dgm:pt>
    <dgm:pt modelId="{FDF42F9F-1118-44E7-8E8E-3D795AAA321F}" type="pres">
      <dgm:prSet presAssocID="{A5A03802-D2AF-47B4-872C-0B60C96535E4}" presName="compNode" presStyleCnt="0"/>
      <dgm:spPr/>
    </dgm:pt>
    <dgm:pt modelId="{745DAB06-1B3C-4DA2-A90C-64654BCB537E}" type="pres">
      <dgm:prSet presAssocID="{A5A03802-D2AF-47B4-872C-0B60C96535E4}" presName="iconBgRect" presStyleLbl="bgShp" presStyleIdx="1" presStyleCnt="3"/>
      <dgm:spPr/>
    </dgm:pt>
    <dgm:pt modelId="{D3AD84C9-5982-42D3-9D77-9E9C7570EF1C}" type="pres">
      <dgm:prSet presAssocID="{A5A03802-D2AF-47B4-872C-0B60C96535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 RTL"/>
        </a:ext>
      </dgm:extLst>
    </dgm:pt>
    <dgm:pt modelId="{71133C74-BE35-43E0-8255-052766065D17}" type="pres">
      <dgm:prSet presAssocID="{A5A03802-D2AF-47B4-872C-0B60C96535E4}" presName="spaceRect" presStyleCnt="0"/>
      <dgm:spPr/>
    </dgm:pt>
    <dgm:pt modelId="{5B9A9EAF-E80E-46D9-B53E-F32224E5BEB6}" type="pres">
      <dgm:prSet presAssocID="{A5A03802-D2AF-47B4-872C-0B60C96535E4}" presName="textRect" presStyleLbl="revTx" presStyleIdx="1" presStyleCnt="3">
        <dgm:presLayoutVars>
          <dgm:chMax val="1"/>
          <dgm:chPref val="1"/>
        </dgm:presLayoutVars>
      </dgm:prSet>
      <dgm:spPr/>
    </dgm:pt>
    <dgm:pt modelId="{BAA0D8AD-BCA1-438F-8EED-A06953B88644}" type="pres">
      <dgm:prSet presAssocID="{DB4EC80F-CDDC-403B-889D-D12BFA8023FB}" presName="sibTrans" presStyleLbl="sibTrans2D1" presStyleIdx="0" presStyleCnt="0"/>
      <dgm:spPr/>
    </dgm:pt>
    <dgm:pt modelId="{D73CFC85-6AA3-454D-BB54-5BD44E5FF2F5}" type="pres">
      <dgm:prSet presAssocID="{2F553F2A-FF3D-4CB7-AF6E-D88E2B68B031}" presName="compNode" presStyleCnt="0"/>
      <dgm:spPr/>
    </dgm:pt>
    <dgm:pt modelId="{8DE04D83-45CB-4493-8E9D-826F7E612479}" type="pres">
      <dgm:prSet presAssocID="{2F553F2A-FF3D-4CB7-AF6E-D88E2B68B031}" presName="iconBgRect" presStyleLbl="bgShp" presStyleIdx="2" presStyleCnt="3"/>
      <dgm:spPr/>
    </dgm:pt>
    <dgm:pt modelId="{8F302D95-72FE-46ED-8351-904645182CDE}" type="pres">
      <dgm:prSet presAssocID="{2F553F2A-FF3D-4CB7-AF6E-D88E2B68B0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C3BD7F9-DAA0-4DEC-9EA4-5788A90B74C9}" type="pres">
      <dgm:prSet presAssocID="{2F553F2A-FF3D-4CB7-AF6E-D88E2B68B031}" presName="spaceRect" presStyleCnt="0"/>
      <dgm:spPr/>
    </dgm:pt>
    <dgm:pt modelId="{2A121059-0037-4F9E-9C12-D967CEB54B9E}" type="pres">
      <dgm:prSet presAssocID="{2F553F2A-FF3D-4CB7-AF6E-D88E2B68B031}" presName="textRect" presStyleLbl="revTx" presStyleIdx="2" presStyleCnt="3" custScaleX="118343" custLinFactNeighborX="7377" custLinFactNeighborY="-146">
        <dgm:presLayoutVars>
          <dgm:chMax val="1"/>
          <dgm:chPref val="1"/>
        </dgm:presLayoutVars>
      </dgm:prSet>
      <dgm:spPr/>
    </dgm:pt>
  </dgm:ptLst>
  <dgm:cxnLst>
    <dgm:cxn modelId="{9700CE03-A375-4D9A-89F7-B3E17FBAEC86}" type="presOf" srcId="{782C7B9C-790A-4E06-8309-C48CF93A69F2}" destId="{BB8A9C09-AAAF-4EB6-A9AF-5FAE703208CF}" srcOrd="0" destOrd="0" presId="urn:microsoft.com/office/officeart/2018/2/layout/IconCircleList"/>
    <dgm:cxn modelId="{88948F09-8BE3-434A-BC09-D127B5FB3EBA}" type="presOf" srcId="{2F553F2A-FF3D-4CB7-AF6E-D88E2B68B031}" destId="{2A121059-0037-4F9E-9C12-D967CEB54B9E}" srcOrd="0" destOrd="0" presId="urn:microsoft.com/office/officeart/2018/2/layout/IconCircleList"/>
    <dgm:cxn modelId="{1B9F0D34-76DD-4474-B890-BA4431B59824}" type="presOf" srcId="{6AA9DC31-13BE-4D22-9B68-1E2CBE9690E6}" destId="{565EF316-BD10-427B-9CCF-4C9113F31E7C}" srcOrd="0" destOrd="0" presId="urn:microsoft.com/office/officeart/2018/2/layout/IconCircleList"/>
    <dgm:cxn modelId="{DAF86D36-2C94-4565-87D1-C2FAB292F65C}" srcId="{6AA9DC31-13BE-4D22-9B68-1E2CBE9690E6}" destId="{2F553F2A-FF3D-4CB7-AF6E-D88E2B68B031}" srcOrd="2" destOrd="0" parTransId="{0725D420-4D4C-465E-898E-EC3B5221E4B6}" sibTransId="{AA6404A7-66BC-43E9-873A-92A1E7BB8439}"/>
    <dgm:cxn modelId="{D69A2040-3EF1-45B5-B7FB-AAD3C2892CE0}" type="presOf" srcId="{DB4EC80F-CDDC-403B-889D-D12BFA8023FB}" destId="{BAA0D8AD-BCA1-438F-8EED-A06953B88644}" srcOrd="0" destOrd="0" presId="urn:microsoft.com/office/officeart/2018/2/layout/IconCircleList"/>
    <dgm:cxn modelId="{B7C79C5A-5ACE-4123-B181-F77E74A9D723}" type="presOf" srcId="{4F6CABBE-937E-49A2-90BD-203EC45FB98B}" destId="{A08FAEE0-C8A5-4B15-8FE5-221D0EFDD160}" srcOrd="0" destOrd="0" presId="urn:microsoft.com/office/officeart/2018/2/layout/IconCircleList"/>
    <dgm:cxn modelId="{BB62CD89-B904-4050-ADAD-E8A10F2D7431}" srcId="{6AA9DC31-13BE-4D22-9B68-1E2CBE9690E6}" destId="{4F6CABBE-937E-49A2-90BD-203EC45FB98B}" srcOrd="0" destOrd="0" parTransId="{DA3ED2C6-B31A-41EC-B183-AEBB4FE6DE58}" sibTransId="{782C7B9C-790A-4E06-8309-C48CF93A69F2}"/>
    <dgm:cxn modelId="{5A872DEF-C2E8-4E94-99EE-894F64B800F8}" srcId="{6AA9DC31-13BE-4D22-9B68-1E2CBE9690E6}" destId="{A5A03802-D2AF-47B4-872C-0B60C96535E4}" srcOrd="1" destOrd="0" parTransId="{F30AF003-BF7D-496C-BB64-DFCE2328BACA}" sibTransId="{DB4EC80F-CDDC-403B-889D-D12BFA8023FB}"/>
    <dgm:cxn modelId="{767BE9EF-882D-4973-9CFF-7AAC79EAFF82}" type="presOf" srcId="{A5A03802-D2AF-47B4-872C-0B60C96535E4}" destId="{5B9A9EAF-E80E-46D9-B53E-F32224E5BEB6}" srcOrd="0" destOrd="0" presId="urn:microsoft.com/office/officeart/2018/2/layout/IconCircleList"/>
    <dgm:cxn modelId="{D8107EDA-CA87-43F4-8BD2-236E9FB16590}" type="presParOf" srcId="{565EF316-BD10-427B-9CCF-4C9113F31E7C}" destId="{FD4542B0-186D-4521-8B72-BD7F94478CD9}" srcOrd="0" destOrd="0" presId="urn:microsoft.com/office/officeart/2018/2/layout/IconCircleList"/>
    <dgm:cxn modelId="{A8522A22-2078-4ED8-B3D7-AF19A39BC6CD}" type="presParOf" srcId="{FD4542B0-186D-4521-8B72-BD7F94478CD9}" destId="{8856563A-1564-446B-AE7E-7B6A8B1C4EBC}" srcOrd="0" destOrd="0" presId="urn:microsoft.com/office/officeart/2018/2/layout/IconCircleList"/>
    <dgm:cxn modelId="{44BBFA36-4635-4999-BF38-658ED69BECB8}" type="presParOf" srcId="{8856563A-1564-446B-AE7E-7B6A8B1C4EBC}" destId="{D99F6DEB-8DC6-4684-B03D-133DF025D554}" srcOrd="0" destOrd="0" presId="urn:microsoft.com/office/officeart/2018/2/layout/IconCircleList"/>
    <dgm:cxn modelId="{1580BF94-5E71-4DDB-803C-261F6A936962}" type="presParOf" srcId="{8856563A-1564-446B-AE7E-7B6A8B1C4EBC}" destId="{F518EE48-40B3-460A-905A-FBEC6F79B1FD}" srcOrd="1" destOrd="0" presId="urn:microsoft.com/office/officeart/2018/2/layout/IconCircleList"/>
    <dgm:cxn modelId="{EA573116-123D-409B-BF7D-1E10342D668A}" type="presParOf" srcId="{8856563A-1564-446B-AE7E-7B6A8B1C4EBC}" destId="{E2CD3B55-F8D5-452C-8B35-BCDDE4E86B1B}" srcOrd="2" destOrd="0" presId="urn:microsoft.com/office/officeart/2018/2/layout/IconCircleList"/>
    <dgm:cxn modelId="{6730D79A-50BE-4F5C-A626-90BD1F71E066}" type="presParOf" srcId="{8856563A-1564-446B-AE7E-7B6A8B1C4EBC}" destId="{A08FAEE0-C8A5-4B15-8FE5-221D0EFDD160}" srcOrd="3" destOrd="0" presId="urn:microsoft.com/office/officeart/2018/2/layout/IconCircleList"/>
    <dgm:cxn modelId="{D4E7F07F-F801-4958-8EF4-49317B62D892}" type="presParOf" srcId="{FD4542B0-186D-4521-8B72-BD7F94478CD9}" destId="{BB8A9C09-AAAF-4EB6-A9AF-5FAE703208CF}" srcOrd="1" destOrd="0" presId="urn:microsoft.com/office/officeart/2018/2/layout/IconCircleList"/>
    <dgm:cxn modelId="{4DFB40BA-2508-4206-BC1F-4C22A4FC69D1}" type="presParOf" srcId="{FD4542B0-186D-4521-8B72-BD7F94478CD9}" destId="{FDF42F9F-1118-44E7-8E8E-3D795AAA321F}" srcOrd="2" destOrd="0" presId="urn:microsoft.com/office/officeart/2018/2/layout/IconCircleList"/>
    <dgm:cxn modelId="{C0D68D90-6E61-49B8-A0A7-02B8DD5ADADB}" type="presParOf" srcId="{FDF42F9F-1118-44E7-8E8E-3D795AAA321F}" destId="{745DAB06-1B3C-4DA2-A90C-64654BCB537E}" srcOrd="0" destOrd="0" presId="urn:microsoft.com/office/officeart/2018/2/layout/IconCircleList"/>
    <dgm:cxn modelId="{2583839B-6864-4D3C-A7DE-23281A8FBA80}" type="presParOf" srcId="{FDF42F9F-1118-44E7-8E8E-3D795AAA321F}" destId="{D3AD84C9-5982-42D3-9D77-9E9C7570EF1C}" srcOrd="1" destOrd="0" presId="urn:microsoft.com/office/officeart/2018/2/layout/IconCircleList"/>
    <dgm:cxn modelId="{3986C920-8702-43DE-B4F4-A5F1E68ACDD4}" type="presParOf" srcId="{FDF42F9F-1118-44E7-8E8E-3D795AAA321F}" destId="{71133C74-BE35-43E0-8255-052766065D17}" srcOrd="2" destOrd="0" presId="urn:microsoft.com/office/officeart/2018/2/layout/IconCircleList"/>
    <dgm:cxn modelId="{CC43A7C3-7F3B-400C-86A1-CD250D3B7A29}" type="presParOf" srcId="{FDF42F9F-1118-44E7-8E8E-3D795AAA321F}" destId="{5B9A9EAF-E80E-46D9-B53E-F32224E5BEB6}" srcOrd="3" destOrd="0" presId="urn:microsoft.com/office/officeart/2018/2/layout/IconCircleList"/>
    <dgm:cxn modelId="{931E1D39-FD44-4139-90FF-4868AB80DFF2}" type="presParOf" srcId="{FD4542B0-186D-4521-8B72-BD7F94478CD9}" destId="{BAA0D8AD-BCA1-438F-8EED-A06953B88644}" srcOrd="3" destOrd="0" presId="urn:microsoft.com/office/officeart/2018/2/layout/IconCircleList"/>
    <dgm:cxn modelId="{4C2A5D97-F97D-4249-8B95-ADB47FD30BBE}" type="presParOf" srcId="{FD4542B0-186D-4521-8B72-BD7F94478CD9}" destId="{D73CFC85-6AA3-454D-BB54-5BD44E5FF2F5}" srcOrd="4" destOrd="0" presId="urn:microsoft.com/office/officeart/2018/2/layout/IconCircleList"/>
    <dgm:cxn modelId="{AE7D3F45-1453-4961-8A49-D6C00B09F83C}" type="presParOf" srcId="{D73CFC85-6AA3-454D-BB54-5BD44E5FF2F5}" destId="{8DE04D83-45CB-4493-8E9D-826F7E612479}" srcOrd="0" destOrd="0" presId="urn:microsoft.com/office/officeart/2018/2/layout/IconCircleList"/>
    <dgm:cxn modelId="{F9A30235-21BA-418B-8139-2B1A0D9E3DBA}" type="presParOf" srcId="{D73CFC85-6AA3-454D-BB54-5BD44E5FF2F5}" destId="{8F302D95-72FE-46ED-8351-904645182CDE}" srcOrd="1" destOrd="0" presId="urn:microsoft.com/office/officeart/2018/2/layout/IconCircleList"/>
    <dgm:cxn modelId="{93D90ED0-0FB8-4B7D-B902-FFC97D398D9A}" type="presParOf" srcId="{D73CFC85-6AA3-454D-BB54-5BD44E5FF2F5}" destId="{FC3BD7F9-DAA0-4DEC-9EA4-5788A90B74C9}" srcOrd="2" destOrd="0" presId="urn:microsoft.com/office/officeart/2018/2/layout/IconCircleList"/>
    <dgm:cxn modelId="{997F5E5F-0198-40B7-AA34-9FE4A346D81F}" type="presParOf" srcId="{D73CFC85-6AA3-454D-BB54-5BD44E5FF2F5}" destId="{2A121059-0037-4F9E-9C12-D967CEB54B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EC59A-0C68-42AE-B531-5DE78283C2D9}">
      <dsp:nvSpPr>
        <dsp:cNvPr id="0" name=""/>
        <dsp:cNvSpPr/>
      </dsp:nvSpPr>
      <dsp:spPr>
        <a:xfrm>
          <a:off x="0" y="385926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Serverless SQL</a:t>
          </a:r>
          <a:endParaRPr lang="en-SE" sz="2200" kern="1200"/>
        </a:p>
      </dsp:txBody>
      <dsp:txXfrm>
        <a:off x="25130" y="411056"/>
        <a:ext cx="3876243" cy="464540"/>
      </dsp:txXfrm>
    </dsp:sp>
    <dsp:sp modelId="{0B5BF631-9EFF-46A3-943E-EAA387EECA9C}">
      <dsp:nvSpPr>
        <dsp:cNvPr id="0" name=""/>
        <dsp:cNvSpPr/>
      </dsp:nvSpPr>
      <dsp:spPr>
        <a:xfrm>
          <a:off x="0" y="96408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Skapades</a:t>
          </a:r>
          <a:r>
            <a:rPr lang="en-US" sz="2200" b="0" kern="1200" dirty="0"/>
            <a:t> </a:t>
          </a:r>
          <a:r>
            <a:rPr lang="en-US" sz="2200" b="0" kern="1200" dirty="0" err="1"/>
            <a:t>tidigt</a:t>
          </a:r>
          <a:endParaRPr lang="en-SE" sz="2200" kern="1200" dirty="0"/>
        </a:p>
      </dsp:txBody>
      <dsp:txXfrm>
        <a:off x="25130" y="989217"/>
        <a:ext cx="3876243" cy="464540"/>
      </dsp:txXfrm>
    </dsp:sp>
    <dsp:sp modelId="{15A745B2-F1ED-47EF-9B26-7AD2BD535E2C}">
      <dsp:nvSpPr>
        <dsp:cNvPr id="0" name=""/>
        <dsp:cNvSpPr/>
      </dsp:nvSpPr>
      <dsp:spPr>
        <a:xfrm>
          <a:off x="0" y="154224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Realtions</a:t>
          </a:r>
          <a:r>
            <a:rPr lang="en-US" sz="2200" b="0" kern="1200" dirty="0"/>
            <a:t>- vs. </a:t>
          </a:r>
          <a:r>
            <a:rPr lang="en-US" sz="2200" b="0" kern="1200" dirty="0" err="1"/>
            <a:t>Dokumentsdatabas</a:t>
          </a:r>
          <a:endParaRPr lang="en-SE" sz="2200" kern="1200" dirty="0"/>
        </a:p>
      </dsp:txBody>
      <dsp:txXfrm>
        <a:off x="25130" y="1567377"/>
        <a:ext cx="3876243" cy="464540"/>
      </dsp:txXfrm>
    </dsp:sp>
    <dsp:sp modelId="{A5867E20-78A6-437A-8E3C-D6F2C6E84A2E}">
      <dsp:nvSpPr>
        <dsp:cNvPr id="0" name=""/>
        <dsp:cNvSpPr/>
      </dsp:nvSpPr>
      <dsp:spPr>
        <a:xfrm>
          <a:off x="0" y="212040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Problemfritt – Tills Key Valut</a:t>
          </a:r>
          <a:endParaRPr lang="en-SE" sz="2200" kern="1200"/>
        </a:p>
      </dsp:txBody>
      <dsp:txXfrm>
        <a:off x="25130" y="2145537"/>
        <a:ext cx="3876243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F6DEB-8DC6-4684-B03D-133DF025D554}">
      <dsp:nvSpPr>
        <dsp:cNvPr id="0" name=""/>
        <dsp:cNvSpPr/>
      </dsp:nvSpPr>
      <dsp:spPr>
        <a:xfrm>
          <a:off x="368934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8EE48-40B3-460A-905A-FBEC6F79B1FD}">
      <dsp:nvSpPr>
        <dsp:cNvPr id="0" name=""/>
        <dsp:cNvSpPr/>
      </dsp:nvSpPr>
      <dsp:spPr>
        <a:xfrm>
          <a:off x="541264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FAEE0-C8A5-4B15-8FE5-221D0EFDD160}">
      <dsp:nvSpPr>
        <dsp:cNvPr id="0" name=""/>
        <dsp:cNvSpPr/>
      </dsp:nvSpPr>
      <dsp:spPr>
        <a:xfrm>
          <a:off x="1365401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Build pipeline </a:t>
          </a:r>
          <a:r>
            <a:rPr lang="en-US" sz="1800" kern="1200" dirty="0" err="1">
              <a:solidFill>
                <a:schemeClr val="bg1"/>
              </a:solidFill>
            </a:rPr>
            <a:t>för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både</a:t>
          </a:r>
          <a:r>
            <a:rPr lang="en-US" sz="1800" kern="1200" dirty="0">
              <a:solidFill>
                <a:schemeClr val="bg1"/>
              </a:solidFill>
            </a:rPr>
            <a:t> front-/backend</a:t>
          </a:r>
          <a:endParaRPr lang="en-SE" sz="1800" kern="1200" dirty="0">
            <a:solidFill>
              <a:schemeClr val="bg1"/>
            </a:solidFill>
          </a:endParaRPr>
        </a:p>
      </dsp:txBody>
      <dsp:txXfrm>
        <a:off x="1365401" y="1301159"/>
        <a:ext cx="1934318" cy="820619"/>
      </dsp:txXfrm>
    </dsp:sp>
    <dsp:sp modelId="{745DAB06-1B3C-4DA2-A90C-64654BCB537E}">
      <dsp:nvSpPr>
        <dsp:cNvPr id="0" name=""/>
        <dsp:cNvSpPr/>
      </dsp:nvSpPr>
      <dsp:spPr>
        <a:xfrm>
          <a:off x="3636760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D84C9-5982-42D3-9D77-9E9C7570EF1C}">
      <dsp:nvSpPr>
        <dsp:cNvPr id="0" name=""/>
        <dsp:cNvSpPr/>
      </dsp:nvSpPr>
      <dsp:spPr>
        <a:xfrm>
          <a:off x="3809090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9EAF-E80E-46D9-B53E-F32224E5BEB6}">
      <dsp:nvSpPr>
        <dsp:cNvPr id="0" name=""/>
        <dsp:cNvSpPr/>
      </dsp:nvSpPr>
      <dsp:spPr>
        <a:xfrm>
          <a:off x="4633227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Från</a:t>
          </a:r>
          <a:r>
            <a:rPr lang="en-US" sz="2000" kern="1200" dirty="0">
              <a:solidFill>
                <a:schemeClr val="bg1"/>
              </a:solidFill>
            </a:rPr>
            <a:t> MVC till API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4633227" y="1301159"/>
        <a:ext cx="1934318" cy="820619"/>
      </dsp:txXfrm>
    </dsp:sp>
    <dsp:sp modelId="{8DE04D83-45CB-4493-8E9D-826F7E612479}">
      <dsp:nvSpPr>
        <dsp:cNvPr id="0" name=""/>
        <dsp:cNvSpPr/>
      </dsp:nvSpPr>
      <dsp:spPr>
        <a:xfrm>
          <a:off x="6904586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02D95-72FE-46ED-8351-904645182CDE}">
      <dsp:nvSpPr>
        <dsp:cNvPr id="0" name=""/>
        <dsp:cNvSpPr/>
      </dsp:nvSpPr>
      <dsp:spPr>
        <a:xfrm>
          <a:off x="7076916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21059-0037-4F9E-9C12-D967CEB54B9E}">
      <dsp:nvSpPr>
        <dsp:cNvPr id="0" name=""/>
        <dsp:cNvSpPr/>
      </dsp:nvSpPr>
      <dsp:spPr>
        <a:xfrm>
          <a:off x="7866341" y="1299961"/>
          <a:ext cx="2289130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repositorys</a:t>
          </a:r>
          <a:r>
            <a:rPr lang="en-US" sz="2000" kern="1200" dirty="0">
              <a:solidFill>
                <a:schemeClr val="bg1"/>
              </a:solidFill>
            </a:rPr>
            <a:t>/ branches </a:t>
          </a:r>
          <a:r>
            <a:rPr lang="en-US" sz="2000" kern="1200" dirty="0" err="1">
              <a:solidFill>
                <a:schemeClr val="bg1"/>
              </a:solidFill>
            </a:rPr>
            <a:t>och</a:t>
          </a:r>
          <a:r>
            <a:rPr lang="en-US" sz="2000" kern="1200" dirty="0">
              <a:solidFill>
                <a:schemeClr val="bg1"/>
              </a:solidFill>
            </a:rPr>
            <a:t>  </a:t>
          </a: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pipelines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7866341" y="1299961"/>
        <a:ext cx="2289130" cy="82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05T08:51:49.4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1333">
    <iact:property name="dataType"/>
    <iact:actionData xml:id="d0">
      <inkml:trace xmlns:inkml="http://www.w3.org/2003/InkML" xml:id="stk0" contextRef="#ctx0" brushRef="#br0">13122 5193 0,'-71'24'49,"-23"-24"-44,0 0 1,23 0-3,-24 0 2,1 0 0,0 0-1,23 0 0,-24 0-1,1 0 2,23 0-1,-141 47 7,165-23-6,-1 23-1,-22-24-2,-1 1 5,-24-24 8,25 0-10,22 47 8,25 0 0,-24 1 0,23 22-13,0 1 7,24 0 4,0 23-4,0 1 4,0-24-2,24-24-9,0 24 9,-24 0-5,0-1 2,0 25-2,0-1 4,47 1-6,-24-1 4,48 1-3,-47-1 2,-1 0 2,25 1 1,-25-1-5,1 1 5,-24-25-3,0 25 6,47-48-11,-23 24 1,-1-24 7,24 0-2,-23 24-2,-24 0 8,71 23-8,-48-23 13,25-24-7,-25 1 1,1 22 6,-24 25-6,0-1 66,47 1-66,-23-1 19,-1-23-21,-23 23 2,0 1-5,0-1 9,0-23 43,0 23-43,0 1 80,24-48-16,-1 0-55,48-23-20,0 0 5,23-24-6,-23 0 3,24 0-4,-1 0 4,0 0-4,-23 0 2,24 0 0,-1 0-1,-23 0 4,23 0-6,1 0 7,-1 0-3,-23 0 2,23 0-5,1 0 4,-1 0-4,331 0 17,-331 0-18,1 0 0,-1 0 4,-23 0-5,23 0 0,1 0 2,-1 0 2,-23 0-2,23 0 0,1 0 1,-25 0-1,25 0 2,-1 0-3,1 0 4,-25 0-3,25 0 3,-1 0-3,1 0-1,-25 0 4,25 0-3,-1 0 0,1 0 1,-25 0 0,25 0-2,-1 0 3,48 47-2,-71-24-1,0 1 3,23-24-3,-23 0 0,23 0 0,1 0 2,-1 0-2,-23 0 0,23 0 1,1 0 1,-1 0-2,-23 0 0,23 0 0,1 0 2,-1 0-1,-23 0-1,23 0 0,1 0 2,-25 0-2,166 0 2,-165 0-3,24 0 1,-1 0 2,-23 0-2,165 0 3,-165 0-2,23 0-1,118 0 4,-46 0-3,-72 0 0,0 0 1,1 0-2,-24 0 2,23 0 1,0 0-3,1 0 2,-24 0 0,23 0 0,0 0 0,1 0 0,-24 0 1,23 0 0,0 0-1,1 0 4,-24 0-4,23 0-1,0 0 3,1 0-2,-24 0-1,23 0 1,0 0-1,-23 0 0,24 0 1,-1 0-1,0 0 0,-23 0-1,24 0 3,-1 0-3,0 0 0,-23 0 0,142 0 2,-119 0 0,0 0-3,48 0 1,-24 0 3,-24 0-3,48-47 0,-71 47 1,23 0 1,1 0-3,46 0 2,142 0 0,-212 0 0,24 0 0,-1 0-2,0 0 2,-23 0 0,24 0 1,-1 0-2,0 0 1,-23 0 1,24 0-1,-1 0-1,0 0 2,-23 0 0,24 0 0,-1 0 0,-47-47-2,95-1 1,-48 48 2,1 0-1,-25 0-1,25 0 3,-1 0-1,1 0 0,-25 0-2,25 0 3,-1 0-2,1 0 2,-25 0-3,25 0 2,-1 0-2,1 0 2,-25 0-2,25 0 1,-1 0-1,-23 0 3,24 0-4,-1 0 4,0 0-2,-23 0-2,24 0 2,-1 0 2,0 0-3,-23 0 1,24 0-1,-1 0 2,0 0-2,-23 0 0,24 0 1,-1 0 1,0 0-3,-70-23 1,47-1 0,0 0 0,23 24 1,-23 0 0,23 0 1,1 0 0,-1 0-2,-23 0 3,23 0-2,1 0 0,-1 0 2,-23 0-2,23 0-1,1 0 2,-25 0-3,25 0 5,-48-47-6,24 24 1,-24-1 3,47 24-1,1 0-1,-1 0 2,-23 0-3,23 0 3,48-71 0,-95 48 5,0-25-5,24 25 24,-47-24-21,23 23-5,-23-47 6,46 48 1,1-1-7,-24-23 0,-23 0 4,0-1 4,46 25-6,-22-24-1,22 23 1,-46-47 0,23 48 3,24 23 1,-24-48-2,-23-23-5,-24-23 22,0 23-19,0-23 5,0-1-3,0 1 3,0 23-4,0-23 8,0-1-7,0 1 7,0 23 3,-24 24-12,-47-24 3,48 0 2,-48-23 2,0-1-6,24 1 5,23 0-7,24-1 7,-47 48-8,-24-24-1,-23 0 14,47-23-9,-24 47 1,47-24 0,-46 47-4,46-23 1,-23-24 10,-24 24-12,24-24 6,23 0 2,24 0 10,-47 24-17,-24-24 1,24 1-4,23-25 22,1 72-20,-72-72 17,25 72 5,-1 23-13,-24 0-7,1 0 3,0-48-4,-1 25-2,-400-1 12,377 24-11,23 0-1,1 0 1,-1 0-1,25 0 0,-25 0 0,1 0 0,-1 0 1,-70 0 1,71 0-2,-1 0 0,25 0 0,-25 0 2,-70 0-2,71 0 0,-1-47 0,1 23 3,-1 1-4,1 23 2,23 0-1,-23-47 1,-1 23-1,1 0 0,-95 24 2,118 0 0,-118 0-2,95 0-1,23 0 1,-23 0 1,-1 0 1,1 0-2,23 0-1,-23 0 2,-1 0-1,25 0 2,-25 0-2,1 0 0,-1 0 1,1-47 2,-71 0-3,0 47 0,47 0 2,0 0-1,23 0-1,1 0 0,-1 0 2,-70 0-1,71 0 0,-1-47 1,1 23-2,0 0 2,23 24-2,-24 0 2,1 0-2,0 0 0,23 0 2,-24 0-1,1 0-1,0 0 2,23 0-1,-94-47 1,47 24 0,-24-1-1,-23 24 1,70 0 1,1 0-3,23 0 0,-23 0 0,-1 0 4,1-47-4,0 23 0,-1 1 0,24 23 1,-23 0 0,0 0 0,-1 0 0,24 0 1,-23 0-1,0 0 2,-1 0-4,-46 0 4,23 0 0,0 0-2,23 0 1,1 0-1,23 0-1,-23 0 0,-1 0 3,1 0-3,23 0 2,-23 0 0,-1 0-2,1 0 1,23 0 2,-23 0-2,-1 0 2,1 0-3,23 0 1,-23 0-1,-1 0 4,24 0-3,-637 0 21,614 0-23,0 0 1,-1 0 2,24 0 4,-23 0 2,0 0-8,-72 0 0,-22 0 2,93 0 6,24 0-8,-23 0 4,0 0 0,23 0 2,-24 0-3,1 0 2,0 0-2,23 0 1,-24 0 1,1 0-5,-1 0 1,25 0-1,-25 0 5,1 0-5,-1 0 3,25 0-3,22 23 1,-22 1-2,-25-24 2,24 0 1,-23 0-1,0 47 2,-1-23-3,1-1 3,-1-23-2,25 0 3,-25 0-2,1 0-1,23 0 3,-23 0-1,-1 0 4,1 0-6,23 0 7,-23 0-5,-1 0 2,1 0 6,23 0-2,-23 0 47,-1 0-46,1 0 26,23 0 1,-23 0-14,46 47-8,-22-47-9,22 24-2,-46 23 4,0-23 1,-1-1 8,48 25 16,-24-25-20,48 48 5,-25-47-6</inkml:trace>
    </iact:actionData>
  </iact:action>
  <iact:action type="add" startTime="74730">
    <iact:property name="dataType"/>
    <iact:actionData xml:id="d1">
      <inkml:trace xmlns:inkml="http://www.w3.org/2003/InkML" xml:id="stk1" contextRef="#ctx0" brushRef="#br0">26527 7058 0,'71'0'54,"23"0"-52,1 0 6,-24 0-5,23 0 0,709 0 22,-638 0-22,0 0-2,-47 0 3,-24 0-3,-23 0 2,24 0 0,-1 0 0,0 0 0,-23 0 0,24 0 1,-1 0-3,-23 0 4,23 0-1,1 0 1,-1 0 2,-23 0 2,23 0 5,1 0 6,-48-24-10,0 1-9,47-1 25,1 24 32</inkml:trace>
    </iact:actionData>
  </iact:action>
  <iact:action type="add" startTime="81089">
    <iact:property name="dataType"/>
    <iact:actionData xml:id="d2">
      <inkml:trace xmlns:inkml="http://www.w3.org/2003/InkML" xml:id="stk2" contextRef="#ctx0" brushRef="#br0">12155 9064 0,'47'0'2,"0"0"36,47 0-26,1 0-3,-1 0-3,-23 0-4,23 0 2,166 0-2,-166 0 0,1 0 1,-1 0 1,-23 0-4,23 0 2,1 0 0,-1 0-1,-23 0 2,23 0-2,1 0 1,-1 0 1,-23 0-2,23 0 3,1 0-3,-24 0 1,23 0-1,0 0 3,1 0-2,46 0 1,-23 0-1,-23 0-1,-1 0 3,-23 0-2,23 0 1,1 0 0,-1 0 0,-23 0 1,23 0-1,1 0 1,-1 0-2,-23 0 3,23 0-3,1 0 3,-1 0-2,-23 0-2,23 0 3,1 0-1,-1 0 1,-23 0-1,23 0 2,1 0-2,-24 0 1,23 0-1,1 0 1,-1 0-2,-23 0 1,23 0 0,1 0 2,-1 48-1,0-25-1,1 1-2,-24-24 4,23 0-3,0 0 2,1 0-3,-24 0 3,23 0-2,0 0 0,1 0 2,-1 47-3,-23-23 2,23-1-2,1-23 2,-1 0-1,-23 0 0,23 0-1,1 0 4,-1 0-1,-23 0-4,23 0 3,1 0-2,-1 0 5,-23 0-5,23 0 0,1 0 2,-1 0-2,-23 0 4,23 0-5,1 0 3,-1 0-1,-23 0 2,23 0-2,1 0 0,-24 0-1,23 0 2,0 0 1,1 0-3,-24 0 2,23 0-1,0 0 4,1 0-5,-24 0 3,23 0-3,0 0 2,1 0-1,-24 0 3,23 0-4,0 0 4,1 0-4,-24 0 2,23 0 0,0 0-1,1 0 3,-72-23-4,48-1 3,24 24-3,-1 0 6,-23 0-5,23 0 8,1 0-6,-1 0 0,-23 0-2,23 0 2,1 0-2,-25 0 2,25 0-2,117 0 3,-117 0-3,-1 0 1,-23 0-1,23 0 1,1 0-2,-1 0 2,-23 0 0,23 0-2,1 0 2,-1 0 1,-23 0-4,23 0 3,1 0 0,-1 0 0,-23 0-1,23 0 2,1 0-3,-1 0 4,-23 0-5,23 0 6,1 0-4,-25 0 3,25 0-1,-1 0 0,1 0 0,-25 0 8,25 0-2,-1 0 7,1 0-9,-25 0-6,25 0 1,-1 0 1,1 0 0,-25 0 3,25 0-3,-1 0-1,1 0 2,-25 0-1,25 0-1,-1 0 1,1 0 0,-24 0-1,23 0 4,-47-23-4,24-1-1,-24 0 3,48 24 2,-48-47-4,24 23 0,-24 1 3,47 23 3,1 0-2,-1 0 0,-23 0 1,23 0-2,1 0 1,-25 0-1,25 0 0,-1 0-4,1 0 4,-25 0-3,25 0 1,-1 0-1,1 0 3,-25 0-3,25 0 5,-1 0-6,1 0 8,-25 0-8,25 0 26,-1 0-27,1 0 32,188 0-12,-236 23-14,-23 48 5,23-71-11,0 24 6,47-24 23,1 0 0,-48 47-26,24 24 4,-48 23 11,48 1-11,0-48 2,-24 24-7,-47 0 0,0-1 22,47-22-24,-23 22 0,0 1 14,23-47-12,-24 47-1,1 0 14,-24 23-11,0-23 13,0 23-12,0 1 9,0-1-9,0-23 8,0 23-7,0 1 4,0-1-5,-24-70 5,1 47-7,23-1 4,0 25 7,0-24-8,-47-24 10,-1 94 2,25-117 9,-48 0-4,24 23-14,23 24 17,-23-24-25,0-47 5,-48 0 3,1 0-7,0 0 2,23 0-3,-24 0 3,1 0-1,0 0-1,23 0 2,-24 0-3,1 0 2,0 0 3,23 0-4,-24 0 0,1 0 0,-48 0 2,24 0 6,24 0-9,0 0 0,23 0 3,-24 0-4,1 0 1,0 0 1,23 0-1,-24 0 0,1 0 1,0 0-1,23 0-1,-24 0 1,1 0 1,0 0-2,23 0 2,-24 0-3,1 0 3,0 0 0,23 0 0,-118 0-1,94 0-1,25 0 1,-25 0 0,1 0 0,23 0 0,-23 0 0,-1-24 0,1 1-1,-1 23 2,1 0-2,23 0 3,-23 0-3,-1 0 3,25 0-2,22-24-1,-117-23 3,71 47 1,23 0-3,-23 0 2,-1 0-3,1 0 3,23 0 1,-23 0 1,-1 0-4,24 0 6,-23 0-5,0 0 1,-1 0-3,24 0 3,-23 0-2,0 0 0,-1 0 2,24 0-2,-23 0 2,0 0-3,-1 0 1,24 0 1,-23 0-1,0 0 0,-1 0 0,24 0-1,-23 0 1,0 0 1,-1 0 0,24 0-2,-23 0 0,0 0 2,-1 0-1,24 0 0,-23 0 1,0 0 1,23 0-2,-472 0 20,449 0-20,23 0 2,-24 0 0,1 0 1,0 0 2,23 0-3,-24 0 1,1 0-1,0 0 2,70 24-3,-47-1-2,0-23 4,1 0 0,-25 0-2,1 0 0,47 24 0,-1-1-2,-22 1 3,-25-24-1,1 0-3,23 0 5,-23 0-4,-1 0 2,1 0 0,23 0 0,-23 0-1,-1 0 2,1 0-2,23 0 1,-23 0-2,-1 0 2,1 0-1,23 0 0,-23 0 1,-1 0 1,1 0-2,23 0 2,24 47-1,-24-23-1,0-1 0,0-23 5,-23 0-3,0 0 2,-1 0-2,24 0 3,-23 48-1,0-25 0,-355 1 14,355-24-17,23 0 1,-23 0 1,-1 0-2,-330 71 15,331-71-16,-1 0 1,1 0 1,23 0-2,-23 0 3,-1 0-2,1 0 1,23 0-1,-23 0 2,-1 47-3,1-24 0,0 1 3,23-24-1,-24 0-1,1 0 3,0 0-3,23 0 1,24 47-2,-24-23 1,0-1 3,0-23 1,-23 0-4,-1 0 4,1 0-3,23 0 1,-23 0 0,-1 0 2,1 0-1,23 0-1,-23 0-2,-1 0 0,1 0 8,23 0-10,-23 0 4,-1 0 1,1 0 0,23 0-1,-23 0 0,-1 0 1,25 0-3,-25 0 4,1 0 0,-1 0 2,25 0 8,-25 0 5,1 0-12,-1 0-2,25 0-3,-25 0-2,1 0 3,-1 0-3,25 0 0,-25 0 0,1 0 1,-1 0-3,25 0 4,-25 0 0,1 0-1,-1 0 3,25 0 0,22-23-5,-22-1 43,46-23-37,0 0 9,1 0-15,-1-24 16,1 0 0,23 0-5,0-23 1,0-1-5,0 1 9,0 23-8,0-23-1,23 46 0,1-22-4,-1 70 8,1-71-9,0 0 15,-24-23-4,0 23 1,0-24-2,0 1 5,0-1-8,0 25-1,0-25 1,47 48 2,24-118 4,-48 94-14,1 0 36,23 48-25,-23-48-3,-1 0-3,24 24-6,-23-1 5,-24-22 1,47 22-6,-23-22 10,-1 22-1,25 1-10,-25-24 13,1 1 1,-1 22-7,48 48-2,-24-47-5,-23-24 13,23 24-5</inkml:trace>
    </iact:actionData>
  </iact:action>
  <iact:action type="add" startTime="112844">
    <iact:property name="dataType"/>
    <iact:actionData xml:id="d3">
      <inkml:trace xmlns:inkml="http://www.w3.org/2003/InkML" xml:id="stk3" contextRef="#ctx0" brushRef="#br0">22940 10717 0,'24'0'36,"23"0"-25,47 0-10,1 0 6,-1 0-5,-23 0 3,23 0-1,1 0 0,-1 0 1,-23 0-3,23 0 4,1 0 0,-1 0 2,-23 0 8,-24-24-14,24 1 17,-24 23-5,47 0 0,1 0 2,-1 0-7,-23 0 2,23 0-2,1 0 2,-1 0 2,-23 0-1,23 0 7,1 0 27,-1 0-33,-23 0-7,23 23 5,1 1-6,-1-24 6,1 0-9,-25 0 25,25 0 4,-1 0-21,1 0 0,-25 0 8,-22 47-17,22-23 10,1-1 23,0-23 41,23 0-46,1 0-16,-1 0 1,-23 0-4,23 0-5,1 0 4,-1 0 1,-23 0 207,24 0-207,-1 0-8,-23 0 3,23 0 1,1 0 4</inkml:trace>
    </iact:actionData>
  </iact:action>
  <iact:action type="add" startTime="117969">
    <iact:property name="dataType"/>
    <iact:actionData xml:id="d4">
      <inkml:trace xmlns:inkml="http://www.w3.org/2003/InkML" xml:id="stk4" contextRef="#ctx0" brushRef="#br0">13500 12841 0,'0'-23'43,"47"-1"-29,24 24 3,23 0-10,-23 0 6,23 0-7,-46 24-1,22-1 2,-22-23 0,46 0 4,0 0 82,-46 48-79,-1-25-8,24-23 2,23 0 3,-47 47-9,0-23 1,24 0 14,24 23-5,-1-23 48,0-1 101,1-23-147,-24 0 7,23 0-8,0 0-2,-46-23 7,-1-1-18,24 24 47,23 0-23,-23 0-22,23 0 5,1 0 93,-1 0-91,-23 0 56,23 0-39,1 0 5</inkml:trace>
    </iact:actionData>
  </iact:action>
  <iact:action type="add" startTime="138668">
    <iact:property name="dataType"/>
    <iact:actionData xml:id="d5">
      <inkml:trace xmlns:inkml="http://www.w3.org/2003/InkML" xml:id="stk5" contextRef="#ctx0" brushRef="#br0">13028 14966 0,'0'-47'90,"71"23"-76,-1 24 6,25 0-7,-24 0-6,23 0 15,0 0-10,1 0 62,46 47-73,-70-23 4,0-24 0,0 0 0,23 0 4,1 0 2,-25 0 37,25 0-38,-1 0 8,1 47-2,-1-23-9,0-24 48,-23 0-46,24 0 11,-1 0 83,0 0 54,-23 0-113,24 0 21,-1 0-56,0 0 21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05T09:22:17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864">
    <iact:property name="dataType"/>
    <iact:actionData xml:id="d0">
      <inkml:trace xmlns:inkml="http://www.w3.org/2003/InkML" xml:id="stk0" contextRef="#ctx0" brushRef="#br0">12768 4461 0,'-94'0'1,"-1"0"-1,25 0 4,-25 0-2,1 0-1,23 0 1,-23 0 0,-72 48 0,96-25-1,-72 1 4,48-24-4,-72 0 0,72 0 2,-48 47 0,1 0-2,-24-47 1,-119 0 2,214 0-3,-25 0 0,1 0-1,23 0 2,-23 0 0,-119 0-1,119 0 0,-1 0 0,25 0 0,-25 0 0,1 0 1,-71 0-1,70 0 0,1 0 0,-1 0 2,-70 0-2,71 0 0,-1 0-1,25 0 1,-25 0 1,1 0-1,-48 0 1,24 0 0,-94 0 0,47 47 0,94-23-1,0 0 0,-23-24 1,-1 0-2,1 0 2,70 47-1,-117 0 1,46-47-2,24 0 1,-23 0 0,0 0 3,-24 47-3,47-23-1,0-24 1,-23 0 2,23 0-1,-24 47-1,1-23 0,-1-1 2,1-23-1,0 0-2,23 0 2,24 47-1,-24-23 0,0 0 2,0-24 0,-70 71-1,93-48 0,-46-23-1,0 0 3,-1 47-2,1-23 6,47 47-6,-1-48-1,-22 1 2,-25-24 2,48 24-1,0-1 5,-95 72 0,119-48-2,-1 0-5,0 24 2,-46-48-3,46 48 1,-47-71 2,48 71-1,-25-47 1,25 47-3,-48-48 4,47 48-3,-235 354 26,164-354-26,95-1 0,0 25 4,0-1-2,-47-70-1,24 47 1,-48-48-3,47 48 0,1 260 17,-143-213-15,143-47 1,23-1 3,0 25-6,0-1 4,0 1-3,0-25 3,0 25-3,0-1 1,0-23 1,0 24-4,0-1 3,0 0 0,0-23-1,0 24 2,0-1-2,0 0 0,0-23 1,0 24-1,0-1 3,0 1-4,0-25 4,0 25-4,0-1 2,0 1 1,0-25-2,0 25 1,0-1 0,0 1-2,0-24 4,0 23-4,0 0 1,0-23 1,0 24 0,0-1-2,0 0 5,0-23-5,0 24-1,0-1 3,0 1-1,0-25 0,0 25 2,0-1-4,0 1 5,23-1-3,1-23 1,23 47-1,-23-47 2,70 118-1,-70-119 2,-1-22-2,-23 46 3,48 0-3,22 1 4,72 94-5,-118-118 3,-1-1-2,-23 1 7,0 24-8,47-48 2,-23 24-1,0-24 3,-24 47 1,0 1 3,0-1-7,0-23 6,0 23-6,0 1 5,0-24-5,47-24-2,-47 24 1,23-1 5,-23 1-1,0 24 1,0-1-2,0 1-1,0-25 3,0 25-4,48-1 6,-25 1-2,1-1-1,-24 0 1,0-23 1,0 24-5,0-1 5,0 1-5,0-25 5,0 25-6,0-1 4,0 1-3,0-25 8,0 25-11,0-48 6,-24 24 2,24-24-6,0 48 16,24-1-11,47 0 6,-48 1-8,1-1 14,23-47-17,-47 24 1,71-24 11,23 72-6,1-72-2,-1 24 2,0-48-3,1 48-3,-1-47 0,1-1 6,-1-23-5,-23 0 1,23 0-2,1 47 0,-1-23 2,0 0-3,1 23 1,-1-24 4,1 1-4,-1-24 1,-23 0-2,23 0 1,1 0-1,-25 0 2,25 0-2,-1 0 2,1 0-1,-24 0-1,23 0 0,0 0 2,1 0-1,-24 0 0,23 0-2,0 0 1,1 0 1,-24 0 0,23 0 0,0 0 1,1 0-3,-24 0 2,141 0 1,24 0 1,-142 0-3,1 0 0,-1 0 1,-23 0 0,23 0 1,1 0-3,-1 0 3,-23 0-1,23 0 1,1 0-2,-24 0 4,23 0-2,0 0 2,1 0 0,-24 0 6,212 47 10,-189-23-18,1-1 0,-25-23 0,25 0 0,-1 0-1,1 0 1,-25 0 1,25 0-2,-1 0 0,1 0-1,-25 0 1,25 0 1,-1 0-3,1 0 3,-25 0 0,25 0-2,-1 0 0,-23 0 2,23 0-2,1 0 2,-1 0 0,-23 0-2,23 0 1,1 0-1,-1 0 0,-23 0 1,23 0 1,-46-23-3,22-1 1,-70 1 3,71-1-2,0 0-2,23 24 2,-23 0-1,24 0 3,-1 0-2,0 0 0,-70-47-1,47 24 1,0-1-1,-24-23 1,0 47 0,24-24 1,23 24-2,1 0 2,-25 0 1,25 0-1,-1-47-1,-47-24 12,24 24 16,0 23-23,0 24-2,23 0-3,-47-47 0,-23-24 1,23 48 3,0-1-4,1-23 0,-25-24 1,24 24 3,-23 0-4,0-24 0,-1 24 2,1-24-4,-1 24 4,25-1-1,-25-22-1,1-1-1,-24 0 2,0-24-1,0 1 1,0 0-2,0 23 1,0-24-1,0 1 3,0 23-3,0-23 0,0-1 0,0 1 3,0 23-3,0-23 1,0-1 0,0 1 0,0 23 2,0-94-3,0-24 3,47 118-3,24-23 1,-24-1-1,-23 1 1,-24-1-2,0 25 3,0-25-2,0 1 2,0-1-2,0-70 4,0 71-4,0-1 0,0 24 4,0-23-5,0 0 3,0-1-3,0 24 3,0-23-1,0-1 0,0 1 0,0-71 1,0 70-1,0 1 0,0 23 0,0-23-1,0-1 3,0 1-3,0-71 1,-24 70 1,-47 1-2,48-1 1,-1 1-1,24-1 2,0 1-2,0 23 3,-71-118-2,48 95 1,-48-95-1,47 0 2,-23 95-1,23 23-2,1-23 2,23-1-1,-47 1 2,23-1-2,0 1 2,24 23-1,0-23 0,0-1 0,0 1 1,0 23 0,0-23 0,0-1-1,0 1-1,0 23 4,-47-23-5,-24-25 4,24 25-3,24 0 3,23 23 0,0-24 0,-48 48-4,25-24 0,-48 1 4,47-1-2,1-24 0,23 1 2,0-1-3,-47 48 0,23 0 0,0-24 1,24-23-1,0-1 1,0 25 0,-23 22 0,-1-22-2,1-1 6,-25-47-5,25 47 0,-1 0 3,-23-23 0,23 23 1,1-24-4,-1 48-1,1-24 3,-1 1 1,-23 46-3,-24-47 4,-23 0 3,46-47-5,-46 24 9,70-1-4,-46 1 4,46 0-7,-47-1 4,48 1-3,-48 46 4,47-22-9,1-1 1,-1 47-2,0-47 11,-46 1-4,46-25 25,0 1-25,24 23 7,0-23 7,-47 46-21,-24 25-1,-23-25 5,23 25 7,-23-1-1,-1-23-10,-23-24 6,24 24 0,0 23 0,-1 24 45,24 0-40,-23 0-6,0 0 4,-1 0-6,24 0 3</inkml:trace>
    </iact:actionData>
  </iact:action>
  <iact:action type="add" startTime="36858">
    <iact:property name="dataType"/>
    <iact:actionData xml:id="d1">
      <inkml:trace xmlns:inkml="http://www.w3.org/2003/InkML" xml:id="stk1" contextRef="#ctx0" brushRef="#br0">4909 14659 0,'47'47'72,"1"-23"-68,46-24 7,0 0 6,1 0-13,-24 0 2,23 0 1,0 0-4,-46-24 6,-1 1-6,24 23 4,23-47 81,-23 23-86,23 24 7,1 0-4,-25 0 1,25 0 2,-1 0-4,1 0 2,-25 0 3,25 0 0,-1 0 1,1 0 1,-24 0 60,23 0-66,0 0 3,1 0 53,-24 0-28,-24 0-19,-24 71-1,25-48-10,-1 1 3,47 23 45,24 24-44,-71 23 31,-23 1 17,23-48-48,-23 24 20,23-48-18,-23 25 69,46-25-73,-46 48 9,47-47-5,-71 46-6,23-22 23,-23-1 16,-70-23-31,46 23 0,-47-24-2,48 25-2,-25-25-3,-22 1 4,-25-24 1,1 0-1,-1 47 3,25-23 13,-214-1 1,190-23-22,70 47 5,-46-23-6,-1 0 8,-24-24 2,25 0 1,-25 0-4,1 0 0,-72 0 4,72 0-4,0 0-3,23 0 5,-24 0-7,1 0 14,0 0-9,23 0 5,-24 0-4,48-24-8,-24 0 0,24 24 6,0-47-6,-24 24 12,0-25-5,-23 25 4,70-48 0,1 0 29,-24 24-40,23 0 7,0-24 14,-23 24-20,24-24 11,-1 24 0,24-48-4,24 48 2,-1-24-1,-23 24 2,71-71 1,-47 47 2</inkml:trace>
    </iact:actionData>
  </iact:action>
  <iact:action type="add" startTime="54948">
    <iact:property name="dataType"/>
    <iact:actionData xml:id="d2">
      <inkml:trace xmlns:inkml="http://www.w3.org/2003/InkML" xml:id="stk2" contextRef="#ctx0" brushRef="#br0">30705 4509 0,'-24'47'18,"-94"-24"-13,24-23-2,-1 0-1,1 0-2,23 0 2,-23 0 0,-1 0 1,24 0-2,-23 0 2,0 0 0,-1 0-3,24 0 2,-23 0-1,0 0 2,-1 0-1,24 0-1,-141 0 1,94-23 2,47-1-2,-23 24-1,-1 0 0,1-47 1,0 23-1,-1 1 0,24 23 3,-23 0-3,0 0 0,-1 0 2,24 0-2,-23 0 1,0 0-1,-1 0 0,24 0 2,-70-71-1,94 47-2,-48 24 3,1 0-3,-1-47 3,-141-24-2,142 71 3,-1 0-3,25 0 1,-25 0 0,1 0 1,-1 0 0,25 0-3,-25 0 5,1 0-5,-1 0 4,25 0-2,-25 0-1,1 0 2,-1 0 1,25 0-4,-25 0 3,1 0 2,-1 0-4,25 0 1,-25 0 2,1 0-3,23 0 0,-23 0 3,-1 0-4,1 0 2,23 0 3,-23 0-5,-1 0 1,1 0 1,23 0 2,-23 0-2,-1 0 0,1 0 0,23 0 0,-23 0 0,-1 0 0,1 0 0,23 0-1,-23 0 0,-1 0 3,1 0-3,23 0 0,-23 0 2,-1 0 0,24 0-2,-23 0 1,0 0 0,-24 47 1,47-47-2,-24 0 4,1 0-4,23 0 0,-23 0 3,-1 0-3,25 0 0,-25 0 1,1 0 0,-1 0 1,1 48-1,0-25 1,23 1 0,-24-24-1,1 0 2,0 0-3,23 0 5,-24 0-2,1 0-2,0 0 6,23 0-4,-24 0 3,48 47-2,24 24 0,-25-24-1,1-47 2,-47 0-1,-1 0-1,48 47-2,0-23 3,-47 70-4,23-70 3,0-24-1,-23 0-2,-1 0 2,48 47 0,0-47-1,-24 71 1,-23-47-1,-1-1 2,1-23-3,-1 0 5,72 47-4,-48-23-1,0 47 14,-23-48 50,47 48-52,23-23 6,0-1-9,1 24 1,-48-48-10,47 48 8,-46-71 5,46 71-13,24 94 23,0-94-22,0 23 4,0 1-2,0-1 2,0-23-4,0 23 3,0 1-2,0-1-1,0-23 0,0 23 4,0 1-4,0-1 3,0-23-2,0 24 1,0-1-1,0 0 1,0-70-2,24 47-1,-24 0 3,0-1-1,0 25 1,47-48-4,-24 24 4,1-24-1,-24 48 1,0-1-1,47 0 2,-23 1-4,-1-1 8,25 1-9,-25-1 7,1 1-7,-24-25 9,0 25-7,0-1 3,0-23-3,0 23 4,0 1-3,0-1-2,0-23 5,0 23-4,0 1 1,0-1-1,0-23 2,0 24 0,0-1-2,0 0 0,0-23 1,0 24 1,0-1-2,0 1 0,0-25 1,0 25-1,0-1 0,47-47 0,-47 1 0,24 22-1,-24 25 1,0-1 2,0-23-3,0 24 2,0-1 0,0-23-2,0 23 1,0 1 2,0-1-3,0-23 5,0 23-5,0 1 5,0-1-6,0-23 2,0 23 3,0 1-3,0-1 3,0-23-3,0 23 10,0 1-10,0-1 2,0-23 0,0 24 8,0-1-7,0-47 1,-24 0-6,24 24 5,0 24 0,0-25-1,0 25 1,0-1-3,0 1 2,0-24 1,0 23-3,0 0 3,0 1-1,0-24 1,0 23-2,0 0 3,0 1-4,0-24 5,0 23-6,0 1 6,0-1-4,0-23 3,0 23-2,0 1 4,0-1-3,0-23 5,0 23-5,0 1 8,0-24-6,0 23 2,0 0 3,0 1 1,0-24 1,0 23 12,0 0 4,0-46-25,24-1 6,-24 24 0,94 94 14,-94-71-18,0 1 0,0-1 17,0-23-3,47-24 34,-23 24-45,23-47 6,-23 47-5,46-71 21,-46 70-23,47-46-5,-24 0 4,47 23 4,190 0-10,-190-47-1,48 0 2,-24 0 0,-24 0-2,0 0 2,-23 0-1,24 0 1,-1 0-1,0 0 1,-23 0-2,24 0 0,-1 0 2,0 0 0,-23 0-2,24 0 1,-1 0-2,-23 0 4,23 0-2,1 0 0,-1 0 1,-23 0-2,23 0 3,1 0-2,-1 0 0,-23 0 0,23 0 1,1 0-1,-1 0 2,71 71 2,-70-48-3,542 72 22,-543-95-22,1 0 0,-1 0 0,-23 0-2,-24 23 3,24 1-2,0 0-1,-1-24 0,25 47 2,-1-24-3,1 1 4,-1-24-3,0 0 2,-23 0-1,24 0 0,-1 0 0,0 0-1,-23 0 2,24 0-3,-1 0 4,-23 0-3,23 0 1,1 0 1,-1 0-2,-23 0 1,23 0 1,1 0-1,-1 0 0,-23 0-1,23 0 3,1 0-3,-1 0 1,-23 0 2,23 0-1,1 0 1,-1 0 4,-23 0 17,23 0-7,1 0-15,-1 0 1,-23 0 0,23 0-2,1 0 0,-24 0 1,23-24-1,0 1 3,1 23-3,-1 0-2,1 0 2,-25 0 1,25 0-2,-1 0 1,-23 0 2,23 0-4,1 0 2,-1 0 1,-23 0-1,23 0 0,1 0-1,-1 0 2,-23 0-1,-24-47 2,24 23-1,71 0-2,-48 24 2,0 0-1,1 0 0,-24 0 3,23 0-4,0 0 1,1 0 6,-72-23-3,48-1 1,-47-47 11,47 48-5,-1-1-9,-46-23-2,0 0 6,23 0-4,24 23-2,-1 24 4,-22-47-4,22 23 2,-46-23 1,47 23-1,-24 1-2,47 23 6,1 0-7,-48-48 3,-23-22 2,-1 22-1,48 25 2,-24-1-1,-23-47 1,-24-23 1,0 0-4,47 23 6,-23-24-8,-1 1 6,-23-1-5,0 1 2,0 23-1,0-23 2,0-1-3,0 1 2,0 23-2,0-23 4,0-1-5,0 1 2,0 23-1,0-23 0,0-1 1,0 1 0,0 23-1,0-23 1,0-1-1,0 1-1,0 23 2,0-24 0,0 1-1,0 23 0,0-23 0,0-1 0,0 1 1,0 23-1,0-23 0,0-119 2,0 119-1,0-1-2,0 25 2,0-25 0,0 1 0,0-1-1,0 25-1,0-25 2,0 1 0,-23-1-1,-1 1-2,24-71 2,0 70 2,0 1-3,0 23 3,0-24-4,-47-70 2,23 118 0,1-24 1,23-23-1,0-1-2,0 25 1,0-25 1,0 1 1,0-1-2,0 24 1,0-23 0,0 0 0,0-1-1,0 24 0,0-23 2,0 0-1,0-1 1,0 24-2,0-23 1,0-1 0,0 1-1,0 23 4,0-23-4,0-1 1,0 25 0,0-25 1,0 1-1,0-1 1,0 24 0,0-23-2,0 0 3,0-1-2,0 24 3,0-23-4,0 0 4,0-1-3,0 24 3,0-23-4,0-1 4,0 1-3,0 23 2,0-23-1,0-1 2,0 1-3,0 23 3,0-23-4,0-1 5,0 24-5,0-23 5,0 0-4,0-1 3,0 24-2,0-23 2,0-1-3,0 1 3,0 23-3,0-23 5,0-1-3,0 1 4,0 23-6,0-23 8,0-1-7,-48-46 7,25 70-7,-1 0 8,-23 24-9,23 0 0,1-24 7,23-24-4,0 1 13,0 23-9,-47 24-6,23-24 22,24 0-12,-47 48-12,23-48 72,1 0-59,23-23 12,0 23-14,0-24 7</inkml:trace>
    </iact:actionData>
  </iact:action>
  <iact:action type="add" startTime="63191">
    <iact:property name="dataType"/>
    <iact:actionData xml:id="d3">
      <inkml:trace xmlns:inkml="http://www.w3.org/2003/InkML" xml:id="stk3" contextRef="#ctx0" brushRef="#br0">19258 13715 0,'95'0'18,"-1"0"20,-23 0-25,23 0-7,1 0 5,-1 0-5,-23 0 4,23 0-7,1 0 6,-1 0-6,-23 0 5,23 0-1,1 0 5,-48 0-5,0-24 70,24 24-69,23 0 2,-23 0-1,24 0-3,-1 0 4,0 0-2,-23 0 9,24 0-11,-1 0 1,0 0-4,-23 0 5,24 0-5,-1 0 7,0 0-3,-23 0-1,24 0-5,-1 0 11,0 0-7,-23 0 6,24 0 0,-1 0-2,0 0-3,-23 0-2,24 0 4,-1 0 2,-23 0-5,23 0-3,1 0 1,-1 0 7,-23 0 1,23 0 24,1 0-24,-1 0-2,-23 0-4,23 0 0,-47 0-3,24 24 15,-24-24 27,142 0-27,-94 0-9,-25 0-4,25 0 8,-1 0-10,-23 0 4,23 0 3,1 0 5,-1 0-7,-23 0 5,23 0-4,1 0 0,-1 0-3,-23 0 3,23 0-7,1 0 6,23 47-4,-47-23 5,-1-1-5,25-23 62,-24 0-61,23 0 3,0 0-4,-46-23 7,-1-1-9,212 24 18,-235-47-14,47 47 2,0-24-4,23 24 63,-23 0-54,23 0-2,1 0 1,-48-47 63,-47-24-63,0-23 3,0 23-5,0 24-8,-24-24 10,-23 47-8,23-46 7,-46 70 13,46-71-21,-23 47 5,23-47-2,-47 48 13,1-48-13,-25 47 16,48-23-19,0 23 13,-24 1 40,-23 23-15,-1 0-27,24 0-7,-23 0-1,0 0 3,23 0-3,-24 0-2,1 0 1,0 0 1,23 0 2,-24 0-5,1 0 1,0 0 2,23 0 2,-24 0-3,1 0 0,0 0 4,23 0-1,-24 0 1,1 0 0,0 0 3,23 0-5,-24 0 6,1 0-1,0 0 4,23 0-6,-24 0 2,1 0-3,23 0 2,-23 0-3,-1 0-2,1 0-2,23 0 4,-23 0-5,-1 0 6,1 0-6,23 0 6,-23 0-3,-1 0 5,1 0 0,23 0-1,-23 0 6,-1 0-8,1 0 4,23 0-6,-23 0 3,-1 0-4,1 0 3,23 0-1,-23 0 1,-1 0 1,25 0 1,-25 0 2,1 0 15,-1 0-18,25 0 6,-25 0-7,1-47 3,-1 23-4,1 0-1,0 24 2,23 0-5,-24 0 9,1 0-3,0 0 13,70-47 10,-47 24-28,0-1 4,-23 24 11,23 0-15,-23 0 7,-1 0 30,1 0 50,23 0-80,-23 0 19,-1 0-20,1 0-1,23 0-2,-23 0 0,47 24-1,23 46 87,0-46-54,1 23-32,-1 24 8,24 23 0,0 1-7,0-24-1,24 23 5,47-47-4,-71 24 5,23 0-1,-23 0 10,0 23-9,47-47-11,-23 24 411,47-47-407,-48 23 275</inkml:trace>
    </iact:actionData>
  </iact:action>
  <iact:action type="add" startTime="76743">
    <iact:property name="dataType"/>
    <iact:actionData xml:id="d4">
      <inkml:trace xmlns:inkml="http://www.w3.org/2003/InkML" xml:id="stk4" contextRef="#ctx0" brushRef="#br0">14892 9914 0,'47'48'65,"24"-48"-43,0 0-6,23 0-8,1 0-1,-1 0 0,-23 0 0,23 0-1,1 0 2,-1 0-2,-23 0 1,23 0-3,1 0 10,-1 0-2,-23 0-6,23 0 22,1 0-7,-24 0-11,23 0-5,0 0 5,1 0-6,-24 0 3,23 0-3,1 0 5,-1 0-4,-23 0 10,23 0 2,1 0 13,-1 0-23,-23 0 12,-95-71 132,24 0-133,-71 24-15,48-1 1,-48 25 3,0-48 2,-23 0-2,-95-94 6,118 141-5,24-46 0,-47 70 2,-1-24 8,119 95 146,47 0-155,23 23-3,-47 0 8,24 24-11,0-70 2,-24 22 6,-23-22 2,23-1-1,-24 24 93,1 0-73,0-48-10,46 48-12,25-47 23,-48 46-20,24-46-3,-48 47 131,-70-48-81,-24-23-56,-23 0 0,47 48-2,0-25 1,-24 1 1,-24-24 0,1 0-1,70 47 0,-46-47 1,-1 24-1,-24-24 5,72 47 0,-48-24-7,0 1 5</inkml:trace>
    </iact:actionData>
  </iact:action>
  <iact:action type="add" startTime="79779">
    <iact:property name="dataType"/>
    <iact:actionData xml:id="d5">
      <inkml:trace xmlns:inkml="http://www.w3.org/2003/InkML" xml:id="stk5" contextRef="#ctx0" brushRef="#br0">16733 7318 0,'0'0'1,"-94"0"2,46 23 46,25 48-43,-1-47 3,1 23-8,-1 24 5,24 23 1,0 1-5,0-25 9,0 25-7,0-1 7,24 24-9,117 48 15,-117-96-7,47-46-9,0 70 19,-1-70 25,25-24-37,-24 0 1,-24-24-3,-24-46-4,25 46 2,22-47 3,-22 24-4,-25-48 8,-23 1-4,0 0 2,0 23-3,0-24 6,-23 48-4,-1-24-2,-23 48 76,23-24-71,-23 23-1,-24 0 54,-23 24-32</inkml:trace>
    </iact:actionData>
  </iact:action>
  <iact:action type="add" startTime="80619">
    <iact:property name="dataType"/>
    <iact:actionData xml:id="d6">
      <inkml:trace xmlns:inkml="http://www.w3.org/2003/InkML" xml:id="stk6" contextRef="#ctx0" brushRef="#br0">18031 7412 0,'47'0'79,"-23"71"-77,-24 0 2,0 23-1,0-23 4,0 23-5,0 1 4,0-1-5,0-23 6,0 23-1,0 1 5,0-1-2,0-23 9,118 24 97,-24-95-110,1 0 1,-1-24-4,-47-47 1,1 48-2,22-1 1,-22-23 0,22 23-1,-46-47 4,23 71-4,24-23 0,-24-25 4,24 25-5,-71-48 2,71 47 2,0-46-1,-24 22 8,24 1 1,-48-24-10,1 1 28,-48 22 72,-47 48-101,1 0 5,-1 0 0,-24 0-2,-23 48 5,48-48 11,22 47-16,-22-47 14,46 71-17,24-1 12,-47-22 1,23-1-10,1 24 75,23 23-70,0 1 7,23-72-11,1 48-1,-1 0 13,72 23-3,-1-47 7,-47 24-20,1-47 71,22 47-22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142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38.19398" units="1/cm"/>
          <inkml:channelProperty channel="T" name="resolution" value="1" units="1/dev"/>
        </inkml:channelProperties>
      </inkml:inkSource>
      <inkml:timestamp xml:id="ts0" timeString="2020-10-04T11:55:54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629">
    <iact:property name="dataType"/>
    <iact:actionData xml:id="d0">
      <inkml:trace xmlns:inkml="http://www.w3.org/2003/InkML" xml:id="stk0" contextRef="#ctx0" brushRef="#br0">22261 2393 0,'0'22'84,"0"0"-76,0 0-2,0 0-1,22 67 10,-22 66 2,0 44 0,22 23-1,0-23 1,-22 23 0,44-1-1,-44-22 1,23-66-1,-23-22 1,22 0 0,-22 44 0,0-44 0,0-89-2,22 111 3,-22 22-2,0 0 0,0 0 1,-22 0 0,0-22 0,22-22-1,0-1 1,0 23-1,-23 0 1,23 22 0,0-22-1,0 0 2,0 22-2,0-22 1,-22-44-1,22-1 1,-22 1-1,22 44 1,0-22 0,-22-23 0,22 1-1,0 21 1,0-21-1,0-22 1,0 43 0,0-21-1,0 0 2,-22-1-2,22-21 0,0-1 1,0 23 0,0-23-1,-22-22 1,22 23 0,0-1-1,0 23 1,-23-45 0,23 23-1,0-1 1,-22 1 0,22-23 0,0-22-1,0 0 1,0 0 0,-22-22 180,22-22-183,0 0-5,-22 22 0,22-22-5,0-45 13,-22 1 0,-22-1-1,21 1 1,1 22 0,22-1 0,0 68 46,22-23-59,1 0 6,-23 22-4,22 22 10,22 0 1,-22 23-1,0-23 1,0 23 0,1-23 0,-23-22 1,22-22 77,-22 22-86,22-44 80,-22 0-80,22 22-5,-22-22 5,0 0 7,22-23 1,0 1-17,1 0 18,-23 21-3,0 1 2,22 0 0,-22 0 0,0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CEDD-7D33-4356-A216-0639DE7FE371}" type="datetimeFigureOut">
              <a:rPr lang="en-SE" smtClean="0"/>
              <a:t>10/05/2020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07B0-C61C-46E8-8B03-B6B9F4A08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2024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AAAAARON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060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/>
              <a:t>Kan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hantera</a:t>
            </a:r>
            <a:r>
              <a:rPr lang="en-US" dirty="0"/>
              <a:t> </a:t>
            </a:r>
            <a:r>
              <a:rPr lang="en-US" dirty="0" err="1"/>
              <a:t>komplexa</a:t>
            </a:r>
            <a:r>
              <a:rPr lang="en-US" dirty="0"/>
              <a:t> object</a:t>
            </a:r>
          </a:p>
          <a:p>
            <a:r>
              <a:rPr lang="en-US" dirty="0" err="1"/>
              <a:t>Funkar</a:t>
            </a:r>
            <a:r>
              <a:rPr lang="en-US" dirty="0"/>
              <a:t> – men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nöjda</a:t>
            </a:r>
            <a:r>
              <a:rPr lang="en-US" dirty="0"/>
              <a:t> med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koden</a:t>
            </a:r>
            <a:r>
              <a:rPr lang="en-US" dirty="0"/>
              <a:t> ser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7772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</a:t>
            </a:r>
          </a:p>
          <a:p>
            <a:r>
              <a:rPr lang="en-US" dirty="0"/>
              <a:t>Detta </a:t>
            </a:r>
            <a:r>
              <a:rPr lang="en-US" dirty="0" err="1"/>
              <a:t>prepresenterar</a:t>
            </a:r>
            <a:r>
              <a:rPr lang="en-US" dirty="0"/>
              <a:t> </a:t>
            </a:r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</a:t>
            </a:r>
            <a:r>
              <a:rPr lang="en-US" dirty="0" err="1"/>
              <a:t>resurs-strukturen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har det nu.</a:t>
            </a:r>
          </a:p>
          <a:p>
            <a:r>
              <a:rPr lang="en-US" dirty="0"/>
              <a:t>App-service – vi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av container instances, det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fick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fungera</a:t>
            </a:r>
            <a:r>
              <a:rPr lang="en-US" dirty="0"/>
              <a:t>.</a:t>
            </a:r>
          </a:p>
          <a:p>
            <a:r>
              <a:rPr lang="en-US" dirty="0"/>
              <a:t>Detta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slutgiltligt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535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valde</a:t>
            </a:r>
            <a:r>
              <a:rPr lang="en-US" dirty="0"/>
              <a:t> serverless SQL </a:t>
            </a: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satte</a:t>
            </a:r>
            <a:r>
              <a:rPr lang="en-US" dirty="0"/>
              <a:t>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väldigt</a:t>
            </a:r>
            <a:r>
              <a:rPr lang="en-US" dirty="0"/>
              <a:t> </a:t>
            </a:r>
            <a:r>
              <a:rPr lang="en-US" dirty="0" err="1"/>
              <a:t>tidigt</a:t>
            </a:r>
            <a:endParaRPr lang="en-US" dirty="0"/>
          </a:p>
          <a:p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flödet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request I </a:t>
            </a:r>
            <a:r>
              <a:rPr lang="en-US" dirty="0" err="1"/>
              <a:t>frontenden</a:t>
            </a:r>
            <a:r>
              <a:rPr lang="en-US" dirty="0"/>
              <a:t> -&gt; database</a:t>
            </a:r>
          </a:p>
          <a:p>
            <a:r>
              <a:rPr lang="en-US" dirty="0"/>
              <a:t>Vi </a:t>
            </a:r>
            <a:r>
              <a:rPr lang="en-US" dirty="0" err="1"/>
              <a:t>val</a:t>
            </a:r>
            <a:r>
              <a:rPr lang="en-US" dirty="0"/>
              <a:t> SQL </a:t>
            </a:r>
            <a:r>
              <a:rPr lang="en-US" dirty="0" err="1"/>
              <a:t>delvis</a:t>
            </a:r>
            <a:r>
              <a:rPr lang="en-US" dirty="0"/>
              <a:t>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hade </a:t>
            </a:r>
            <a:r>
              <a:rPr lang="en-US" dirty="0" err="1"/>
              <a:t>erfarenhet</a:t>
            </a:r>
            <a:endParaRPr lang="en-US" dirty="0"/>
          </a:p>
          <a:p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kodbasen</a:t>
            </a:r>
            <a:r>
              <a:rPr lang="en-US" dirty="0"/>
              <a:t> </a:t>
            </a:r>
            <a:r>
              <a:rPr lang="en-US" dirty="0" err="1"/>
              <a:t>använde</a:t>
            </a:r>
            <a:r>
              <a:rPr lang="en-US" dirty="0"/>
              <a:t> SQL.</a:t>
            </a:r>
          </a:p>
          <a:p>
            <a:r>
              <a:rPr lang="en-US" dirty="0"/>
              <a:t>Vi </a:t>
            </a:r>
            <a:r>
              <a:rPr lang="en-US" dirty="0" err="1"/>
              <a:t>krånglade</a:t>
            </a:r>
            <a:r>
              <a:rPr lang="en-US" dirty="0"/>
              <a:t> </a:t>
            </a:r>
            <a:r>
              <a:rPr lang="en-US" dirty="0" err="1"/>
              <a:t>länge</a:t>
            </a:r>
            <a:r>
              <a:rPr lang="en-US" dirty="0"/>
              <a:t> med Key Vault men vi </a:t>
            </a:r>
            <a:r>
              <a:rPr lang="en-US" dirty="0" err="1"/>
              <a:t>lyckades</a:t>
            </a:r>
            <a:r>
              <a:rPr lang="en-US" dirty="0"/>
              <a:t> </a:t>
            </a:r>
            <a:r>
              <a:rPr lang="en-US" dirty="0" err="1"/>
              <a:t>lösa</a:t>
            </a:r>
            <a:r>
              <a:rPr lang="en-US" dirty="0"/>
              <a:t> det till slut.</a:t>
            </a:r>
          </a:p>
          <a:p>
            <a:r>
              <a:rPr lang="en-US" dirty="0"/>
              <a:t>Ted </a:t>
            </a:r>
            <a:r>
              <a:rPr lang="en-US" dirty="0" err="1"/>
              <a:t>kommer</a:t>
            </a:r>
            <a:r>
              <a:rPr lang="en-US" dirty="0"/>
              <a:t> ta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0851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Ted:</a:t>
            </a:r>
          </a:p>
          <a:p>
            <a:endParaRPr lang="en-US" dirty="0"/>
          </a:p>
          <a:p>
            <a:r>
              <a:rPr lang="en-US" dirty="0"/>
              <a:t>Jag ska </a:t>
            </a:r>
            <a:r>
              <a:rPr lang="en-US" dirty="0" err="1"/>
              <a:t>prata</a:t>
            </a:r>
            <a:r>
              <a:rPr lang="en-US" dirty="0"/>
              <a:t> om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KeyVault</a:t>
            </a:r>
            <a:r>
              <a:rPr lang="en-US" dirty="0"/>
              <a:t> </a:t>
            </a:r>
            <a:r>
              <a:rPr lang="en-US" dirty="0" err="1"/>
              <a:t>lösning</a:t>
            </a:r>
            <a:r>
              <a:rPr lang="en-US" dirty="0"/>
              <a:t>. Vi </a:t>
            </a:r>
            <a:r>
              <a:rPr lang="en-US" dirty="0" err="1"/>
              <a:t>ville</a:t>
            </a:r>
            <a:r>
              <a:rPr lang="en-US" dirty="0"/>
              <a:t> </a:t>
            </a:r>
            <a:r>
              <a:rPr lang="en-US" dirty="0" err="1"/>
              <a:t>använda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utav</a:t>
            </a:r>
            <a:r>
              <a:rPr lang="en-US" dirty="0"/>
              <a:t> </a:t>
            </a:r>
            <a:r>
              <a:rPr lang="en-US" dirty="0" err="1"/>
              <a:t>KeyVault</a:t>
            </a:r>
            <a:r>
              <a:rPr lang="en-US" dirty="0"/>
              <a:t> till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förvara</a:t>
            </a:r>
            <a:r>
              <a:rPr lang="en-US" dirty="0"/>
              <a:t>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connectionsträng</a:t>
            </a:r>
            <a:r>
              <a:rPr lang="en-US" dirty="0"/>
              <a:t> till database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bra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säkert</a:t>
            </a:r>
            <a:r>
              <a:rPr lang="en-US" dirty="0"/>
              <a:t>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/>
              <a:t>applikationen</a:t>
            </a:r>
            <a:r>
              <a:rPr lang="en-US" dirty="0"/>
              <a:t> </a:t>
            </a:r>
            <a:r>
              <a:rPr lang="en-US" dirty="0" err="1"/>
              <a:t>körs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produktions</a:t>
            </a:r>
            <a:r>
              <a:rPr lang="en-US" dirty="0"/>
              <a:t> </a:t>
            </a:r>
            <a:r>
              <a:rPr lang="en-US" dirty="0" err="1"/>
              <a:t>miljön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</a:t>
            </a:r>
            <a:r>
              <a:rPr lang="en-US" dirty="0" err="1"/>
              <a:t>KeyVaulten</a:t>
            </a:r>
            <a:r>
              <a:rPr lang="en-US" dirty="0"/>
              <a:t> var </a:t>
            </a:r>
            <a:r>
              <a:rPr lang="en-US" dirty="0" err="1"/>
              <a:t>en</a:t>
            </a:r>
            <a:r>
              <a:rPr lang="en-US" dirty="0"/>
              <a:t> av de </a:t>
            </a:r>
            <a:r>
              <a:rPr lang="en-US" dirty="0" err="1"/>
              <a:t>delar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tog </a:t>
            </a:r>
            <a:r>
              <a:rPr lang="en-US" dirty="0" err="1"/>
              <a:t>längsttid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lösa</a:t>
            </a:r>
            <a:r>
              <a:rPr lang="en-US" dirty="0"/>
              <a:t>, vi </a:t>
            </a:r>
            <a:r>
              <a:rPr lang="en-US" dirty="0" err="1"/>
              <a:t>testade</a:t>
            </a:r>
            <a:r>
              <a:rPr lang="en-US" dirty="0"/>
              <a:t> </a:t>
            </a:r>
            <a:r>
              <a:rPr lang="en-US" dirty="0" err="1"/>
              <a:t>flera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</a:t>
            </a:r>
            <a:r>
              <a:rPr lang="en-US" dirty="0" err="1"/>
              <a:t>lösningar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hittade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internet. Bland </a:t>
            </a:r>
            <a:r>
              <a:rPr lang="en-US" dirty="0" err="1"/>
              <a:t>annat</a:t>
            </a:r>
            <a:r>
              <a:rPr lang="en-US" dirty="0"/>
              <a:t> </a:t>
            </a:r>
            <a:r>
              <a:rPr lang="en-US" dirty="0" err="1"/>
              <a:t>där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</a:t>
            </a:r>
            <a:r>
              <a:rPr lang="en-US" dirty="0" err="1"/>
              <a:t>keyvault</a:t>
            </a:r>
            <a:r>
              <a:rPr lang="en-US" dirty="0"/>
              <a:t> </a:t>
            </a:r>
            <a:r>
              <a:rPr lang="en-US" dirty="0" err="1"/>
              <a:t>kopplingen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release </a:t>
            </a:r>
            <a:r>
              <a:rPr lang="en-US" dirty="0" err="1"/>
              <a:t>pipelinen</a:t>
            </a:r>
            <a:r>
              <a:rPr lang="en-US" dirty="0"/>
              <a:t>, </a:t>
            </a:r>
            <a:r>
              <a:rPr lang="en-US" dirty="0" err="1"/>
              <a:t>vilket</a:t>
            </a:r>
            <a:r>
              <a:rPr lang="en-US" dirty="0"/>
              <a:t> vi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fick</a:t>
            </a:r>
            <a:r>
              <a:rPr lang="en-US" dirty="0"/>
              <a:t> till. </a:t>
            </a:r>
            <a:r>
              <a:rPr lang="en-US" dirty="0" err="1"/>
              <a:t>Däremot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fick</a:t>
            </a:r>
            <a:r>
              <a:rPr lang="en-US" dirty="0"/>
              <a:t> vi lite </a:t>
            </a:r>
            <a:r>
              <a:rPr lang="en-US" dirty="0" err="1"/>
              <a:t>hjälp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Grupp</a:t>
            </a:r>
            <a:r>
              <a:rPr lang="en-US" dirty="0"/>
              <a:t> 1 om </a:t>
            </a:r>
            <a:r>
              <a:rPr lang="en-US" dirty="0" err="1"/>
              <a:t>hur</a:t>
            </a:r>
            <a:r>
              <a:rPr lang="en-US" dirty="0"/>
              <a:t> 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</a:t>
            </a:r>
            <a:r>
              <a:rPr lang="en-US" dirty="0" err="1"/>
              <a:t>hämtning</a:t>
            </a:r>
            <a:r>
              <a:rPr lang="en-US" dirty="0"/>
              <a:t> av </a:t>
            </a:r>
            <a:r>
              <a:rPr lang="en-US" dirty="0" err="1"/>
              <a:t>KeyVaulten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koden</a:t>
            </a:r>
            <a:r>
              <a:rPr lang="en-US" dirty="0"/>
              <a:t>.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 err="1"/>
              <a:t>Koden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ser </a:t>
            </a:r>
            <a:r>
              <a:rPr lang="en-US" dirty="0" err="1"/>
              <a:t>här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själva</a:t>
            </a:r>
            <a:r>
              <a:rPr lang="en-US" dirty="0"/>
              <a:t> </a:t>
            </a:r>
            <a:r>
              <a:rPr lang="en-US" dirty="0" err="1"/>
              <a:t>lösningen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vi </a:t>
            </a:r>
            <a:r>
              <a:rPr lang="en-US" dirty="0" err="1"/>
              <a:t>hantera</a:t>
            </a:r>
            <a:r>
              <a:rPr lang="en-US" dirty="0"/>
              <a:t> </a:t>
            </a:r>
            <a:r>
              <a:rPr lang="en-US" dirty="0" err="1"/>
              <a:t>hämtningen</a:t>
            </a:r>
            <a:r>
              <a:rPr lang="en-US" dirty="0"/>
              <a:t> </a:t>
            </a:r>
            <a:r>
              <a:rPr lang="en-US" dirty="0" err="1"/>
              <a:t>utav</a:t>
            </a:r>
            <a:r>
              <a:rPr lang="en-US" dirty="0"/>
              <a:t> </a:t>
            </a:r>
            <a:r>
              <a:rPr lang="en-US" dirty="0" err="1"/>
              <a:t>connectionsträngen</a:t>
            </a:r>
            <a:r>
              <a:rPr lang="en-US" dirty="0"/>
              <a:t> till </a:t>
            </a:r>
            <a:r>
              <a:rPr lang="en-US" dirty="0" err="1"/>
              <a:t>databasen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utvecklingsmiljö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produktionsmiljö</a:t>
            </a:r>
            <a:r>
              <a:rPr lang="en-US" dirty="0"/>
              <a:t>. Om vi </a:t>
            </a:r>
            <a:r>
              <a:rPr lang="en-US" dirty="0" err="1"/>
              <a:t>kör</a:t>
            </a:r>
            <a:r>
              <a:rPr lang="en-US" dirty="0"/>
              <a:t> I </a:t>
            </a:r>
            <a:r>
              <a:rPr lang="en-US" dirty="0" err="1"/>
              <a:t>utvecklingsmiljö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den </a:t>
            </a:r>
            <a:r>
              <a:rPr lang="en-US" dirty="0" err="1"/>
              <a:t>kolla</a:t>
            </a:r>
            <a:r>
              <a:rPr lang="en-US" dirty="0"/>
              <a:t> mot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appsettings</a:t>
            </a:r>
            <a:r>
              <a:rPr lang="en-US" dirty="0"/>
              <a:t> fil, </a:t>
            </a:r>
            <a:r>
              <a:rPr lang="en-US" dirty="0" err="1"/>
              <a:t>medan</a:t>
            </a:r>
            <a:r>
              <a:rPr lang="en-US" dirty="0"/>
              <a:t> den </a:t>
            </a:r>
            <a:r>
              <a:rPr lang="en-US" dirty="0" err="1"/>
              <a:t>körs</a:t>
            </a:r>
            <a:r>
              <a:rPr lang="en-US" dirty="0"/>
              <a:t> I </a:t>
            </a:r>
            <a:r>
              <a:rPr lang="en-US" dirty="0" err="1"/>
              <a:t>produktionsmilö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den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kolla</a:t>
            </a:r>
            <a:r>
              <a:rPr lang="en-US" dirty="0"/>
              <a:t> mot </a:t>
            </a:r>
            <a:r>
              <a:rPr lang="en-US" dirty="0" err="1"/>
              <a:t>KeyVaulten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hämta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connectionsträngen</a:t>
            </a:r>
            <a:r>
              <a:rPr lang="en-US" dirty="0"/>
              <a:t> I </a:t>
            </a:r>
            <a:r>
              <a:rPr lang="en-US" dirty="0" err="1"/>
              <a:t>keyvaulten</a:t>
            </a:r>
            <a:r>
              <a:rPr lang="en-US" dirty="0"/>
              <a:t> </a:t>
            </a:r>
            <a:r>
              <a:rPr lang="en-US" dirty="0" err="1"/>
              <a:t>skickar</a:t>
            </a:r>
            <a:r>
              <a:rPr lang="en-US" dirty="0"/>
              <a:t> vi med URL till </a:t>
            </a:r>
            <a:r>
              <a:rPr lang="en-US" dirty="0" err="1"/>
              <a:t>keyvaulten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parameter till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metod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ska </a:t>
            </a:r>
            <a:r>
              <a:rPr lang="en-US" dirty="0" err="1"/>
              <a:t>hämta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KeyVaulten</a:t>
            </a:r>
            <a:r>
              <a:rPr lang="en-US" dirty="0"/>
              <a:t>. Denna </a:t>
            </a:r>
            <a:r>
              <a:rPr lang="en-US" dirty="0" err="1"/>
              <a:t>metod</a:t>
            </a:r>
            <a:r>
              <a:rPr lang="en-US" dirty="0"/>
              <a:t> </a:t>
            </a:r>
            <a:r>
              <a:rPr lang="en-US" dirty="0" err="1"/>
              <a:t>sköter</a:t>
            </a:r>
            <a:r>
              <a:rPr lang="en-US" dirty="0"/>
              <a:t> </a:t>
            </a:r>
            <a:r>
              <a:rPr lang="en-US" dirty="0" err="1"/>
              <a:t>kommunikationen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</a:t>
            </a:r>
            <a:r>
              <a:rPr lang="en-US" dirty="0" err="1"/>
              <a:t>applikationen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KeyVaulten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sedan </a:t>
            </a:r>
            <a:r>
              <a:rPr lang="en-US" dirty="0" err="1"/>
              <a:t>returnera</a:t>
            </a:r>
            <a:r>
              <a:rPr lang="en-US" dirty="0"/>
              <a:t> </a:t>
            </a:r>
            <a:r>
              <a:rPr lang="en-US" dirty="0" err="1"/>
              <a:t>connectionsträngen</a:t>
            </a:r>
            <a:r>
              <a:rPr lang="en-US" dirty="0"/>
              <a:t> till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databas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bevarad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Secret I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KeyVault</a:t>
            </a:r>
            <a:r>
              <a:rPr lang="en-US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98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Ted:</a:t>
            </a:r>
          </a:p>
          <a:p>
            <a:endParaRPr lang="en-US" dirty="0"/>
          </a:p>
          <a:p>
            <a:r>
              <a:rPr lang="sv-SE" dirty="0"/>
              <a:t>För att vårt API ens ska få access till </a:t>
            </a:r>
            <a:r>
              <a:rPr lang="sv-SE" dirty="0" err="1"/>
              <a:t>KeyVaulten</a:t>
            </a:r>
            <a:r>
              <a:rPr lang="sv-SE" dirty="0"/>
              <a:t> behövde vi lägga vårt API i </a:t>
            </a:r>
            <a:r>
              <a:rPr lang="sv-SE" dirty="0" err="1"/>
              <a:t>KeyVaultens</a:t>
            </a:r>
            <a:r>
              <a:rPr lang="sv-SE" dirty="0"/>
              <a:t> Access policy. Om vi skulle försöka kalla på </a:t>
            </a:r>
            <a:r>
              <a:rPr lang="sv-SE" dirty="0" err="1"/>
              <a:t>KeyVaulten</a:t>
            </a:r>
            <a:r>
              <a:rPr lang="sv-SE" dirty="0"/>
              <a:t> från vårt API utan att ha access skulle vi tillbaka ett ”</a:t>
            </a:r>
            <a:r>
              <a:rPr lang="sv-SE" dirty="0" err="1"/>
              <a:t>Forbidden</a:t>
            </a:r>
            <a:r>
              <a:rPr lang="sv-SE" dirty="0"/>
              <a:t> Access” felmeddelande. För att ge vårt API tillgång till </a:t>
            </a:r>
            <a:r>
              <a:rPr lang="sv-SE" dirty="0" err="1"/>
              <a:t>Keyvaulten</a:t>
            </a:r>
            <a:r>
              <a:rPr lang="sv-SE" dirty="0"/>
              <a:t> skapade vi först en Container </a:t>
            </a:r>
            <a:r>
              <a:rPr lang="sv-SE" dirty="0" err="1"/>
              <a:t>Instance</a:t>
            </a:r>
            <a:r>
              <a:rPr lang="sv-SE" dirty="0"/>
              <a:t> som vårt API ska köras på och sedan skapade vi ett internt ID under </a:t>
            </a:r>
            <a:r>
              <a:rPr lang="sv-SE" dirty="0" err="1"/>
              <a:t>Identity</a:t>
            </a:r>
            <a:r>
              <a:rPr lang="sv-SE" dirty="0"/>
              <a:t> inställningarna.</a:t>
            </a:r>
            <a:br>
              <a:rPr lang="sv-SE" dirty="0"/>
            </a:br>
            <a:br>
              <a:rPr lang="sv-SE" dirty="0"/>
            </a:br>
            <a:r>
              <a:rPr lang="sv-SE" dirty="0"/>
              <a:t>Under </a:t>
            </a:r>
            <a:r>
              <a:rPr lang="sv-SE" dirty="0" err="1"/>
              <a:t>Identity</a:t>
            </a:r>
            <a:r>
              <a:rPr lang="sv-SE" dirty="0"/>
              <a:t> så kan man </a:t>
            </a:r>
            <a:r>
              <a:rPr lang="sv-SE" dirty="0" err="1"/>
              <a:t>autogenerar</a:t>
            </a:r>
            <a:r>
              <a:rPr lang="sv-SE" dirty="0"/>
              <a:t> ut ett internt ID till vår container </a:t>
            </a:r>
            <a:r>
              <a:rPr lang="sv-SE" dirty="0" err="1"/>
              <a:t>instances</a:t>
            </a:r>
            <a:r>
              <a:rPr lang="sv-SE" dirty="0"/>
              <a:t> som vi använder oss utav för att sedan kunna få access till </a:t>
            </a:r>
            <a:r>
              <a:rPr lang="sv-SE" dirty="0" err="1"/>
              <a:t>KeyVaulten</a:t>
            </a:r>
            <a:r>
              <a:rPr lang="sv-SE" dirty="0"/>
              <a:t>. Som ni ser på denna bild lägger vi till en Access policy i </a:t>
            </a:r>
            <a:r>
              <a:rPr lang="sv-SE" dirty="0" err="1"/>
              <a:t>KeyVaulten</a:t>
            </a:r>
            <a:r>
              <a:rPr lang="sv-SE" dirty="0"/>
              <a:t> och där anger vi </a:t>
            </a:r>
            <a:r>
              <a:rPr lang="sv-SE" dirty="0" err="1"/>
              <a:t>IDt</a:t>
            </a:r>
            <a:r>
              <a:rPr lang="sv-SE" dirty="0"/>
              <a:t> till vår </a:t>
            </a:r>
            <a:r>
              <a:rPr lang="sv-SE" dirty="0" err="1"/>
              <a:t>conatiner</a:t>
            </a:r>
            <a:r>
              <a:rPr lang="sv-SE" dirty="0"/>
              <a:t> </a:t>
            </a:r>
            <a:r>
              <a:rPr lang="sv-SE" dirty="0" err="1"/>
              <a:t>instance</a:t>
            </a:r>
            <a:r>
              <a:rPr lang="sv-SE" dirty="0"/>
              <a:t> som vårt API körs på.</a:t>
            </a:r>
          </a:p>
          <a:p>
            <a:endParaRPr lang="sv-SE" dirty="0"/>
          </a:p>
          <a:p>
            <a:r>
              <a:rPr lang="sv-SE" dirty="0"/>
              <a:t>Det var en lite genomgång av vår </a:t>
            </a:r>
            <a:r>
              <a:rPr lang="sv-SE" dirty="0" err="1"/>
              <a:t>keyvault</a:t>
            </a:r>
            <a:r>
              <a:rPr lang="sv-SE" dirty="0"/>
              <a:t> lösning och nu ska Benjamin ta över för att gå igenom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4159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 err="1"/>
              <a:t>Sparar</a:t>
            </a:r>
            <a:r>
              <a:rPr lang="en-US" dirty="0"/>
              <a:t>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images I </a:t>
            </a:r>
            <a:r>
              <a:rPr lang="en-US" dirty="0" err="1"/>
              <a:t>olika</a:t>
            </a:r>
            <a:r>
              <a:rPr lang="en-US" dirty="0"/>
              <a:t> Container Registry</a:t>
            </a:r>
          </a:p>
          <a:p>
            <a:r>
              <a:rPr lang="en-US" dirty="0" err="1"/>
              <a:t>Två</a:t>
            </a:r>
            <a:r>
              <a:rPr lang="en-US" dirty="0"/>
              <a:t> separate release pipelines </a:t>
            </a:r>
            <a:r>
              <a:rPr lang="en-US" dirty="0" err="1"/>
              <a:t>för</a:t>
            </a:r>
            <a:r>
              <a:rPr lang="en-US" dirty="0"/>
              <a:t> front-/backend</a:t>
            </a:r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här</a:t>
            </a:r>
            <a:r>
              <a:rPr lang="en-US" dirty="0"/>
              <a:t> </a:t>
            </a:r>
            <a:r>
              <a:rPr lang="en-US" dirty="0" err="1"/>
              <a:t>tänkte</a:t>
            </a:r>
            <a:r>
              <a:rPr lang="en-US" dirty="0"/>
              <a:t> vi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34768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build pipeline </a:t>
            </a:r>
            <a:r>
              <a:rPr lang="en-US" dirty="0" err="1"/>
              <a:t>för</a:t>
            </a:r>
            <a:r>
              <a:rPr lang="en-US" dirty="0"/>
              <a:t> bade frontend </a:t>
            </a:r>
            <a:r>
              <a:rPr lang="en-US" dirty="0" err="1"/>
              <a:t>och</a:t>
            </a:r>
            <a:r>
              <a:rPr lang="en-US" dirty="0"/>
              <a:t> backend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fastnade</a:t>
            </a:r>
            <a:r>
              <a:rPr lang="en-US" dirty="0"/>
              <a:t> I MVC-</a:t>
            </a:r>
            <a:r>
              <a:rPr lang="en-US" dirty="0" err="1"/>
              <a:t>tänket</a:t>
            </a:r>
            <a:r>
              <a:rPr lang="en-US" dirty="0"/>
              <a:t> vi hade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US" dirty="0"/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borde</a:t>
            </a:r>
            <a:r>
              <a:rPr lang="en-US" dirty="0"/>
              <a:t> man ha </a:t>
            </a:r>
            <a:r>
              <a:rPr lang="en-US" dirty="0" err="1"/>
              <a:t>två</a:t>
            </a:r>
            <a:r>
              <a:rPr lang="en-US" dirty="0"/>
              <a:t> separate pipelines</a:t>
            </a:r>
          </a:p>
          <a:p>
            <a:r>
              <a:rPr lang="en-US" dirty="0" err="1"/>
              <a:t>Olika</a:t>
            </a:r>
            <a:r>
              <a:rPr lang="en-US" dirty="0"/>
              <a:t> branches </a:t>
            </a:r>
            <a:r>
              <a:rPr lang="en-US" dirty="0" err="1"/>
              <a:t>eller</a:t>
            </a:r>
            <a:r>
              <a:rPr lang="en-US" dirty="0"/>
              <a:t> Git-</a:t>
            </a:r>
            <a:r>
              <a:rPr lang="en-US" dirty="0" err="1"/>
              <a:t>repon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47569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Hade </a:t>
            </a:r>
            <a:r>
              <a:rPr lang="en-US" dirty="0" err="1"/>
              <a:t>varit</a:t>
            </a:r>
            <a:r>
              <a:rPr lang="en-US" dirty="0"/>
              <a:t>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om man haft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 err="1"/>
              <a:t>Kvitto</a:t>
            </a:r>
            <a:r>
              <a:rPr lang="en-US" dirty="0"/>
              <a:t>, </a:t>
            </a:r>
            <a:r>
              <a:rPr lang="en-US" dirty="0" err="1"/>
              <a:t>betalning</a:t>
            </a:r>
            <a:r>
              <a:rPr lang="en-US" dirty="0"/>
              <a:t> via </a:t>
            </a:r>
            <a:r>
              <a:rPr lang="en-US" dirty="0" err="1"/>
              <a:t>tjänst</a:t>
            </a:r>
            <a:r>
              <a:rPr lang="en-US" dirty="0"/>
              <a:t> I </a:t>
            </a:r>
            <a:r>
              <a:rPr lang="en-US" dirty="0" err="1"/>
              <a:t>vårt</a:t>
            </a:r>
            <a:r>
              <a:rPr lang="en-US" dirty="0"/>
              <a:t> fall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7232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implementerar</a:t>
            </a:r>
            <a:r>
              <a:rPr lang="en-US" dirty="0"/>
              <a:t> </a:t>
            </a:r>
            <a:r>
              <a:rPr lang="en-US" dirty="0" err="1"/>
              <a:t>loggning</a:t>
            </a:r>
            <a:r>
              <a:rPr lang="en-US" dirty="0"/>
              <a:t> </a:t>
            </a:r>
            <a:r>
              <a:rPr lang="en-US" dirty="0" err="1"/>
              <a:t>lokalt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via insights – </a:t>
            </a:r>
            <a:r>
              <a:rPr lang="en-US" dirty="0" err="1"/>
              <a:t>dåligt</a:t>
            </a:r>
            <a:r>
              <a:rPr lang="en-US" dirty="0"/>
              <a:t> med </a:t>
            </a:r>
            <a:r>
              <a:rPr lang="en-US" dirty="0" err="1"/>
              <a:t>tid</a:t>
            </a:r>
            <a:r>
              <a:rPr lang="en-US" dirty="0"/>
              <a:t>.</a:t>
            </a:r>
          </a:p>
          <a:p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lära</a:t>
            </a:r>
            <a:r>
              <a:rPr lang="en-US" dirty="0"/>
              <a:t> sig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viktigt</a:t>
            </a:r>
            <a:r>
              <a:rPr lang="en-US" dirty="0"/>
              <a:t>.</a:t>
            </a:r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speciellt</a:t>
            </a:r>
            <a:r>
              <a:rPr lang="en-US" dirty="0"/>
              <a:t> </a:t>
            </a:r>
            <a:r>
              <a:rPr lang="en-US" dirty="0" err="1"/>
              <a:t>svårt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3874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Det var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äntligen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in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och</a:t>
            </a:r>
            <a:r>
              <a:rPr lang="en-US" dirty="0"/>
              <a:t> se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delar</a:t>
            </a:r>
            <a:r>
              <a:rPr lang="en-US" dirty="0"/>
              <a:t> av solution </a:t>
            </a:r>
            <a:r>
              <a:rPr lang="en-US" dirty="0" err="1"/>
              <a:t>fungerade</a:t>
            </a:r>
            <a:r>
              <a:rPr lang="en-US" dirty="0"/>
              <a:t>. </a:t>
            </a:r>
          </a:p>
          <a:p>
            <a:r>
              <a:rPr lang="en-US" dirty="0"/>
              <a:t>Tack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20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7943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Sitta mycket med Azure tillsammans</a:t>
            </a: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Arbetstider 09:30 - 16:30 varje dag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 blogg så mycket som möjligt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 upp arbete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Namngivelsekonvention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597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Principal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4232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Grundläggande</a:t>
            </a:r>
            <a:r>
              <a:rPr lang="en-US" dirty="0"/>
              <a:t> </a:t>
            </a:r>
            <a:r>
              <a:rPr lang="en-US" dirty="0" err="1"/>
              <a:t>planering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vi </a:t>
            </a:r>
            <a:r>
              <a:rPr lang="en-US" dirty="0" err="1"/>
              <a:t>tänkte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CI/CD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038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037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representation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web </a:t>
            </a:r>
            <a:r>
              <a:rPr lang="en-US" dirty="0" err="1"/>
              <a:t>appen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660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pPr marL="171450" indent="-171450">
              <a:buFontTx/>
              <a:buChar char="-"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Tänkte gå igenom lite hur vårt projekt har gått</a:t>
            </a:r>
          </a:p>
          <a:p>
            <a:pPr marL="171450" indent="-171450">
              <a:buFontTx/>
              <a:buChar char="-"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 som har varit bra och dåligt</a:t>
            </a:r>
          </a:p>
          <a:p>
            <a:pPr marL="171450" indent="-171450">
              <a:buFontTx/>
              <a:buChar char="-"/>
            </a:pP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18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började med sprint -&gt; körde egentligen löpande blogg bara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Rörigt projekt ifrån start, borde planerat upp kodbasen bättre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Blev mycket att 3 kollade på en som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streamade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Oklarheter i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</a:t>
            </a: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olika dokumentations-dokument som var lite krångliga att sammanföra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873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Anton: 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Fokus var ju inte på koden, vi tog ett färdigt projekt - blev inte smidigt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tid gick till att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refakturera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kod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Eftersom att det tog tid att göra detta kunde vi inte riktigt testa flödet i ett tidigt skede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 förmodligen längre tid än om vi inte hade tagit ett gammalt projekt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74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5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910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917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155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380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70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311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802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330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4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7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7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3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7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Data" Target="../diagrams/data1.xml"/><Relationship Id="rId11" Type="http://schemas.openxmlformats.org/officeDocument/2006/relationships/image" Target="../media/image26.PNG"/><Relationship Id="rId5" Type="http://schemas.openxmlformats.org/officeDocument/2006/relationships/image" Target="../media/image2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2.xml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0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11/relationships/inkAction" Target="../ink/inkAction3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2.xml"/><Relationship Id="rId12" Type="http://schemas.openxmlformats.org/officeDocument/2006/relationships/image" Target="../media/image8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6.jpeg"/><Relationship Id="rId11" Type="http://schemas.microsoft.com/office/2007/relationships/diagramDrawing" Target="../diagrams/drawing2.xml"/><Relationship Id="rId5" Type="http://schemas.openxmlformats.org/officeDocument/2006/relationships/image" Target="../media/image2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16.xml"/><Relationship Id="rId9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4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7.jpe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6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8.m4a"/><Relationship Id="rId7" Type="http://schemas.openxmlformats.org/officeDocument/2006/relationships/image" Target="../media/image20.png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38B2C0-19AC-4FB8-87BF-5A03AD005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96C7FFA6-8E9B-4BD1-A83D-E0D2B2408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65"/>
    </mc:Choice>
    <mc:Fallback xmlns="">
      <p:transition spd="slow" advTm="13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54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5" name="Straight Connector 6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62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6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7320980-336D-4EAD-A198-4FD7C55B1BE1}"/>
              </a:ext>
            </a:extLst>
          </p:cNvPr>
          <p:cNvSpPr/>
          <p:nvPr/>
        </p:nvSpPr>
        <p:spPr>
          <a:xfrm>
            <a:off x="6553770" y="1041401"/>
            <a:ext cx="4538526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Gör det enkelt, gör rätt från början</a:t>
            </a:r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a pink shirt&#10;&#10;Description automatically generated">
            <a:extLst>
              <a:ext uri="{FF2B5EF4-FFF2-40B4-BE49-F238E27FC236}">
                <a16:creationId xmlns:a16="http://schemas.microsoft.com/office/drawing/2014/main" id="{9F4B5D2A-DFE1-4E84-8E76-F2160814E9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4" b="21249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Ljud 4">
            <a:hlinkClick r:id="" action="ppaction://media"/>
            <a:extLst>
              <a:ext uri="{FF2B5EF4-FFF2-40B4-BE49-F238E27FC236}">
                <a16:creationId xmlns:a16="http://schemas.microsoft.com/office/drawing/2014/main" id="{188FA6B1-0DF8-492B-85E9-BF1960CE7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27861"/>
      </p:ext>
    </p:extLst>
  </p:cSld>
  <p:clrMapOvr>
    <a:masterClrMapping/>
  </p:clrMapOvr>
  <p:transition spd="slow" advTm="87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4564279" y="1041401"/>
            <a:ext cx="6528018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Problem med </a:t>
            </a:r>
            <a:r>
              <a:rPr lang="en-US" sz="5400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RazorPages</a:t>
            </a:r>
            <a:endParaRPr lang="en-US" sz="5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ᐈ Scratch head stock photos, Royalty Free scratch head photos | download on  Depositphotos®">
            <a:extLst>
              <a:ext uri="{FF2B5EF4-FFF2-40B4-BE49-F238E27FC236}">
                <a16:creationId xmlns:a16="http://schemas.microsoft.com/office/drawing/2014/main" id="{FEBE1D33-0792-41F5-87E9-478C63E0A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r="40280" b="2"/>
          <a:stretch/>
        </p:blipFill>
        <p:spPr bwMode="auto">
          <a:xfrm>
            <a:off x="1081874" y="1041400"/>
            <a:ext cx="3059206" cy="477520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9A1CA-632A-41AF-8731-3ACD03D56379}"/>
              </a:ext>
            </a:extLst>
          </p:cNvPr>
          <p:cNvSpPr txBox="1"/>
          <p:nvPr/>
        </p:nvSpPr>
        <p:spPr>
          <a:xfrm>
            <a:off x="4546297" y="3972178"/>
            <a:ext cx="6970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Svårt</a:t>
            </a:r>
            <a:r>
              <a:rPr lang="en-US" sz="2800" dirty="0"/>
              <a:t> med </a:t>
            </a:r>
            <a:r>
              <a:rPr lang="en-US" sz="2800" dirty="0" err="1"/>
              <a:t>hur</a:t>
            </a:r>
            <a:r>
              <a:rPr lang="en-US" sz="2800" dirty="0"/>
              <a:t> </a:t>
            </a:r>
            <a:r>
              <a:rPr lang="en-US" sz="2800" dirty="0" err="1"/>
              <a:t>objekt</a:t>
            </a:r>
            <a:r>
              <a:rPr lang="en-US" sz="2800" dirty="0"/>
              <a:t> ska </a:t>
            </a:r>
            <a:r>
              <a:rPr lang="en-US" sz="2800" dirty="0" err="1"/>
              <a:t>flyttas</a:t>
            </a:r>
            <a:r>
              <a:rPr lang="en-US" sz="2800" dirty="0"/>
              <a:t> </a:t>
            </a:r>
            <a:r>
              <a:rPr lang="en-US" sz="2800" dirty="0" err="1"/>
              <a:t>mellan</a:t>
            </a:r>
            <a:r>
              <a:rPr lang="en-US" sz="2800" dirty="0"/>
              <a:t> </a:t>
            </a:r>
            <a:r>
              <a:rPr lang="en-US" sz="2800" dirty="0" err="1"/>
              <a:t>sidor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Dolda</a:t>
            </a:r>
            <a:r>
              <a:rPr lang="en-US" sz="2800" dirty="0"/>
              <a:t> </a:t>
            </a:r>
            <a:r>
              <a:rPr lang="en-US" sz="2800" dirty="0" err="1"/>
              <a:t>variabler</a:t>
            </a:r>
            <a:endParaRPr lang="en-S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Sessioner</a:t>
            </a:r>
            <a:r>
              <a:rPr lang="en-US" sz="2800" dirty="0"/>
              <a:t>/Cookies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Nytt</a:t>
            </a:r>
            <a:r>
              <a:rPr lang="en-US" sz="2800" dirty="0"/>
              <a:t> men </a:t>
            </a:r>
            <a:r>
              <a:rPr lang="en-US" sz="2800" dirty="0" err="1"/>
              <a:t>lärorikt</a:t>
            </a:r>
            <a:endParaRPr lang="en-US" sz="2800" dirty="0"/>
          </a:p>
        </p:txBody>
      </p:sp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4C3CA268-1470-4FFC-BFF3-5BB07D54B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60163"/>
      </p:ext>
    </p:extLst>
  </p:cSld>
  <p:clrMapOvr>
    <a:masterClrMapping/>
  </p:clrMapOvr>
  <p:transition spd="slow" advTm="7063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DD36A3-3B4F-4057-99A3-DCCF6BEBB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118" y="666795"/>
            <a:ext cx="6537765" cy="5524411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F7420947-092D-46BE-B5D2-9403BC106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0632"/>
      </p:ext>
    </p:extLst>
  </p:cSld>
  <p:clrMapOvr>
    <a:masterClrMapping/>
  </p:clrMapOvr>
  <p:transition spd="slow" advTm="4931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4B9455-FBA0-4A0E-BC80-7B21D2F9A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602880"/>
              </p:ext>
            </p:extLst>
          </p:nvPr>
        </p:nvGraphicFramePr>
        <p:xfrm>
          <a:off x="6970095" y="2807953"/>
          <a:ext cx="3926503" cy="302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7581DFD-10AF-4AEC-99AB-1D45607E4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2" y="2620961"/>
            <a:ext cx="5456808" cy="33951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9736FF5-DB2A-46F4-BA46-1D729814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68966"/>
            <a:ext cx="9601196" cy="1303867"/>
          </a:xfrm>
        </p:spPr>
        <p:txBody>
          <a:bodyPr/>
          <a:lstStyle/>
          <a:p>
            <a:pPr algn="l"/>
            <a:r>
              <a:rPr lang="en-US" sz="5400" dirty="0" err="1"/>
              <a:t>Databas</a:t>
            </a:r>
            <a:endParaRPr lang="en-SE" dirty="0"/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236E819-5E39-480B-96B0-3C6A8EF28A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62" y="1375731"/>
            <a:ext cx="690336" cy="69033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9AA83F-8A3E-416F-A3A7-27BB19E6D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5757"/>
      </p:ext>
    </p:extLst>
  </p:cSld>
  <p:clrMapOvr>
    <a:masterClrMapping/>
  </p:clrMapOvr>
  <p:transition spd="slow" advTm="555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F5363F-35D4-4241-BE1D-E5D904D7B576}"/>
              </a:ext>
            </a:extLst>
          </p:cNvPr>
          <p:cNvSpPr/>
          <p:nvPr/>
        </p:nvSpPr>
        <p:spPr>
          <a:xfrm>
            <a:off x="795645" y="980422"/>
            <a:ext cx="3073940" cy="2726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0" spc="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Azure Key Vault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B144270-1E56-4D23-B36E-1B16DBEDE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57" y="4136270"/>
            <a:ext cx="1466217" cy="1466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E632F-7426-4FE1-B50B-CAE95CFD3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354" y="1197408"/>
            <a:ext cx="7212263" cy="325279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B6FBBC-9885-47ED-A499-7108379F8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354" y="4450201"/>
            <a:ext cx="7212262" cy="10725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Pennanteckning 17">
                <a:extLst>
                  <a:ext uri="{FF2B5EF4-FFF2-40B4-BE49-F238E27FC236}">
                    <a16:creationId xmlns:a16="http://schemas.microsoft.com/office/drawing/2014/main" id="{30665564-16BF-42EC-A893-F87F3C9359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78440" y="1708200"/>
              <a:ext cx="7205040" cy="3705480"/>
            </p14:xfrm>
          </p:contentPart>
        </mc:Choice>
        <mc:Fallback xmlns="">
          <p:pic>
            <p:nvPicPr>
              <p:cNvPr id="18" name="Pennanteckning 17">
                <a:extLst>
                  <a:ext uri="{FF2B5EF4-FFF2-40B4-BE49-F238E27FC236}">
                    <a16:creationId xmlns:a16="http://schemas.microsoft.com/office/drawing/2014/main" id="{30665564-16BF-42EC-A893-F87F3C935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9080" y="1698840"/>
                <a:ext cx="7223760" cy="37242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Ljud 18">
            <a:hlinkClick r:id="" action="ppaction://media"/>
            <a:extLst>
              <a:ext uri="{FF2B5EF4-FFF2-40B4-BE49-F238E27FC236}">
                <a16:creationId xmlns:a16="http://schemas.microsoft.com/office/drawing/2014/main" id="{45C36EC5-EB3B-43A5-8673-55720345C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49475"/>
      </p:ext>
    </p:extLst>
  </p:cSld>
  <p:clrMapOvr>
    <a:masterClrMapping/>
  </p:clrMapOvr>
  <p:transition spd="slow" advTm="14470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50D7ABB3-4BAA-4B47-AE95-7DA6B4862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87" y="1921210"/>
            <a:ext cx="3357022" cy="3827098"/>
          </a:xfrm>
          <a:prstGeom prst="rect">
            <a:avLst/>
          </a:prstGeom>
        </p:spPr>
      </p:pic>
      <p:pic>
        <p:nvPicPr>
          <p:cNvPr id="10" name="Bildobjekt 9" descr="En bild som visar text&#10;&#10;Automatiskt genererad beskrivning">
            <a:extLst>
              <a:ext uri="{FF2B5EF4-FFF2-40B4-BE49-F238E27FC236}">
                <a16:creationId xmlns:a16="http://schemas.microsoft.com/office/drawing/2014/main" id="{8C0E07DA-150C-4315-B780-895343387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9281" y="1921210"/>
            <a:ext cx="3610932" cy="3827097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7564977C-1DBD-4E5E-8B93-4339ADA3CB07}"/>
              </a:ext>
            </a:extLst>
          </p:cNvPr>
          <p:cNvSpPr txBox="1"/>
          <p:nvPr/>
        </p:nvSpPr>
        <p:spPr>
          <a:xfrm>
            <a:off x="4655127" y="817304"/>
            <a:ext cx="817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err="1"/>
              <a:t>Azure</a:t>
            </a:r>
            <a:r>
              <a:rPr lang="sv-SE" sz="3200" b="1" dirty="0"/>
              <a:t> </a:t>
            </a:r>
            <a:r>
              <a:rPr lang="sv-SE" sz="3200" b="1" dirty="0" err="1"/>
              <a:t>KeyVault</a:t>
            </a:r>
            <a:endParaRPr lang="sv-SE" sz="32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7" name="Pennanteckning 26">
                <a:extLst>
                  <a:ext uri="{FF2B5EF4-FFF2-40B4-BE49-F238E27FC236}">
                    <a16:creationId xmlns:a16="http://schemas.microsoft.com/office/drawing/2014/main" id="{307D642D-0E77-4A7A-9600-D3442F588C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6120" y="1452960"/>
              <a:ext cx="9838800" cy="4623480"/>
            </p14:xfrm>
          </p:contentPart>
        </mc:Choice>
        <mc:Fallback xmlns="">
          <p:pic>
            <p:nvPicPr>
              <p:cNvPr id="27" name="Pennanteckning 26">
                <a:extLst>
                  <a:ext uri="{FF2B5EF4-FFF2-40B4-BE49-F238E27FC236}">
                    <a16:creationId xmlns:a16="http://schemas.microsoft.com/office/drawing/2014/main" id="{307D642D-0E77-4A7A-9600-D3442F588C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6760" y="1443600"/>
                <a:ext cx="9857520" cy="46422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Ljud 27">
            <a:hlinkClick r:id="" action="ppaction://media"/>
            <a:extLst>
              <a:ext uri="{FF2B5EF4-FFF2-40B4-BE49-F238E27FC236}">
                <a16:creationId xmlns:a16="http://schemas.microsoft.com/office/drawing/2014/main" id="{01D1825B-9F50-4129-BCA5-D262BEF0B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35934"/>
      </p:ext>
    </p:extLst>
  </p:cSld>
  <p:clrMapOvr>
    <a:masterClrMapping/>
  </p:clrMapOvr>
  <p:transition spd="slow" advTm="9901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058E5-2E7E-46BB-BD22-52F467B70237}"/>
              </a:ext>
            </a:extLst>
          </p:cNvPr>
          <p:cNvSpPr/>
          <p:nvPr/>
        </p:nvSpPr>
        <p:spPr>
          <a:xfrm>
            <a:off x="2003899" y="2383579"/>
            <a:ext cx="3073940" cy="2090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Flödet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från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början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till slut</a:t>
            </a:r>
            <a:endParaRPr lang="en-US" sz="44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1C7A373-BF72-452F-A374-A22D7558D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17" y="663951"/>
            <a:ext cx="4260716" cy="5533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41960" y="861480"/>
              <a:ext cx="136080" cy="236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2600" y="852120"/>
                <a:ext cx="154800" cy="2379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2507A7-006F-4404-BFA9-05D320DC5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173"/>
      </p:ext>
    </p:extLst>
  </p:cSld>
  <p:clrMapOvr>
    <a:masterClrMapping/>
  </p:clrMapOvr>
  <p:transition spd="slow" advTm="592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34,911 Pipeline Stock Photos, Pictures &amp; Royalty-Free Images - iStock">
            <a:extLst>
              <a:ext uri="{FF2B5EF4-FFF2-40B4-BE49-F238E27FC236}">
                <a16:creationId xmlns:a16="http://schemas.microsoft.com/office/drawing/2014/main" id="{ABDC81BA-ED85-40FE-99EC-B26A8EBA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6" r="1" b="1"/>
          <a:stretch/>
        </p:blipFill>
        <p:spPr bwMode="auto">
          <a:xfrm>
            <a:off x="486138" y="486568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0B76F-C9A9-4922-82BC-104533FAAC16}"/>
              </a:ext>
            </a:extLst>
          </p:cNvPr>
          <p:cNvSpPr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0" spc="0" dirty="0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Pipelines </a:t>
            </a:r>
            <a:r>
              <a:rPr lang="en-US" sz="4400" b="0" spc="0" dirty="0" err="1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Förbättrad</a:t>
            </a:r>
            <a:endParaRPr lang="en-US" sz="4400" b="0" spc="0" dirty="0">
              <a:ln w="3175" cmpd="sng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633F5729-17BE-49B8-A52A-B8102C0A8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946888"/>
              </p:ext>
            </p:extLst>
          </p:nvPr>
        </p:nvGraphicFramePr>
        <p:xfrm>
          <a:off x="899897" y="2556932"/>
          <a:ext cx="10381712" cy="342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88879A-B6BB-479C-B963-374227C7E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68248"/>
      </p:ext>
    </p:extLst>
  </p:cSld>
  <p:clrMapOvr>
    <a:masterClrMapping/>
  </p:clrMapOvr>
  <p:transition spd="slow" advTm="418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1266" name="Picture 2" descr="Not in Service stock photo. Image of transit, service - 107398712">
            <a:extLst>
              <a:ext uri="{FF2B5EF4-FFF2-40B4-BE49-F238E27FC236}">
                <a16:creationId xmlns:a16="http://schemas.microsoft.com/office/drawing/2014/main" id="{3307BD66-E2F7-496A-8536-223BFA4A1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r="1" b="1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88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0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821BDC5-4B62-4D0B-9B27-BDFF0384157B}"/>
              </a:ext>
            </a:extLst>
          </p:cNvPr>
          <p:cNvSpPr/>
          <p:nvPr/>
        </p:nvSpPr>
        <p:spPr>
          <a:xfrm>
            <a:off x="2224403" y="1113698"/>
            <a:ext cx="8229600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0" spc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 Bus</a:t>
            </a:r>
            <a:endParaRPr lang="en-US" sz="7200" b="0" spc="0" dirty="0">
              <a:ln w="3175" cmpd="sng">
                <a:noFill/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1865F4-FBDE-4B24-8862-870FE4C08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27617"/>
      </p:ext>
    </p:extLst>
  </p:cSld>
  <p:clrMapOvr>
    <a:masterClrMapping/>
  </p:clrMapOvr>
  <p:transition spd="slow" advTm="336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71C08D-2B25-40D6-836F-1278C70D5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" r="30814" b="-2"/>
          <a:stretch/>
        </p:blipFill>
        <p:spPr>
          <a:xfrm>
            <a:off x="1224456" y="1149305"/>
            <a:ext cx="4441810" cy="4615479"/>
          </a:xfrm>
          <a:prstGeom prst="rect">
            <a:avLst/>
          </a:prstGeom>
        </p:spPr>
      </p:pic>
      <p:pic>
        <p:nvPicPr>
          <p:cNvPr id="12290" name="Picture 2" descr="Application Performance Monitoring with Application Insights - Cloud,  Systems Management and Automation">
            <a:extLst>
              <a:ext uri="{FF2B5EF4-FFF2-40B4-BE49-F238E27FC236}">
                <a16:creationId xmlns:a16="http://schemas.microsoft.com/office/drawing/2014/main" id="{FBBDE7D6-39AE-4CBC-93A5-3D89700A2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-36630" r="6507" b="-36623"/>
          <a:stretch/>
        </p:blipFill>
        <p:spPr bwMode="auto">
          <a:xfrm>
            <a:off x="6491110" y="1149305"/>
            <a:ext cx="4441759" cy="46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17B44D-B68A-4BDB-8733-23E967199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557"/>
      </p:ext>
    </p:extLst>
  </p:cSld>
  <p:clrMapOvr>
    <a:masterClrMapping/>
  </p:clrMapOvr>
  <p:transition spd="slow" advTm="461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flow photos, royalty-free images, graphics, vectors &amp; videos | Adobe  Stock">
            <a:extLst>
              <a:ext uri="{FF2B5EF4-FFF2-40B4-BE49-F238E27FC236}">
                <a16:creationId xmlns:a16="http://schemas.microsoft.com/office/drawing/2014/main" id="{9198093C-F458-4170-9492-F0D50B5F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857955"/>
            <a:ext cx="10375900" cy="31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Ljud 16">
            <a:hlinkClick r:id="" action="ppaction://media"/>
            <a:extLst>
              <a:ext uri="{FF2B5EF4-FFF2-40B4-BE49-F238E27FC236}">
                <a16:creationId xmlns:a16="http://schemas.microsoft.com/office/drawing/2014/main" id="{49766902-32EB-4E8A-BC91-56766FF1C1D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16232"/>
      </p:ext>
    </p:extLst>
  </p:cSld>
  <p:clrMapOvr>
    <a:masterClrMapping/>
  </p:clrMapOvr>
  <p:transition spd="slow" advTm="7464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C760F-6BF6-470B-8F58-79AFB04C1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4" y="1913171"/>
            <a:ext cx="4969932" cy="303165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13314" name="Picture 2" descr="Best Free Stock Images - WDExplorer">
            <a:extLst>
              <a:ext uri="{FF2B5EF4-FFF2-40B4-BE49-F238E27FC236}">
                <a16:creationId xmlns:a16="http://schemas.microsoft.com/office/drawing/2014/main" id="{015F5D0E-4D1F-4B37-9F4E-F21DBDE6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2341827"/>
            <a:ext cx="4969932" cy="2174345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C526F-F8BA-4739-B03A-4DAEA74A0B78}"/>
              </a:ext>
            </a:extLst>
          </p:cNvPr>
          <p:cNvSpPr/>
          <p:nvPr/>
        </p:nvSpPr>
        <p:spPr>
          <a:xfrm>
            <a:off x="3634428" y="805175"/>
            <a:ext cx="492314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</a:t>
            </a:r>
            <a:r>
              <a:rPr lang="en-US" sz="6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klarade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det!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190757-0726-4E59-90C0-B48B0BD43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52007"/>
      </p:ext>
    </p:extLst>
  </p:cSld>
  <p:clrMapOvr>
    <a:masterClrMapping/>
  </p:clrMapOvr>
  <p:transition spd="slow" advTm="314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1A57F-9A23-4A58-AFB2-7A86513BA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4" y="1401944"/>
            <a:ext cx="6812955" cy="4104804"/>
          </a:xfrm>
          <a:prstGeom prst="rect">
            <a:avLst/>
          </a:prstGeom>
        </p:spPr>
      </p:pic>
      <p:pic>
        <p:nvPicPr>
          <p:cNvPr id="16386" name="Picture 2" descr="Azure DevOps for Project Management, Analyst, Developers | Udemy">
            <a:extLst>
              <a:ext uri="{FF2B5EF4-FFF2-40B4-BE49-F238E27FC236}">
                <a16:creationId xmlns:a16="http://schemas.microsoft.com/office/drawing/2014/main" id="{4878064A-195A-4978-B989-C52151DDE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883059" y="1248900"/>
            <a:ext cx="3502643" cy="19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2DA52F3-8403-4CC6-9DFD-46F566D2B4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7928" r="57703"/>
          <a:stretch/>
        </p:blipFill>
        <p:spPr>
          <a:xfrm>
            <a:off x="1808333" y="3981355"/>
            <a:ext cx="9713557" cy="2210826"/>
          </a:xfrm>
          <a:prstGeom prst="rect">
            <a:avLst/>
          </a:prstGeom>
        </p:spPr>
      </p:pic>
      <p:pic>
        <p:nvPicPr>
          <p:cNvPr id="10" name="Ljud 9">
            <a:hlinkClick r:id="" action="ppaction://media"/>
            <a:extLst>
              <a:ext uri="{FF2B5EF4-FFF2-40B4-BE49-F238E27FC236}">
                <a16:creationId xmlns:a16="http://schemas.microsoft.com/office/drawing/2014/main" id="{6DC81249-E712-4173-8D2B-3ADFB0745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3032"/>
      </p:ext>
    </p:extLst>
  </p:cSld>
  <p:clrMapOvr>
    <a:masterClrMapping/>
  </p:clrMapOvr>
  <p:transition spd="slow" advTm="6513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8B6645-EA30-48FE-A4F3-899871BA3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278" y="1115259"/>
            <a:ext cx="2915314" cy="46274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19772A-1FEB-45B4-AE09-7EF24EC04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932" y="1115259"/>
            <a:ext cx="4338265" cy="4627483"/>
          </a:xfrm>
          <a:prstGeom prst="rect">
            <a:avLst/>
          </a:prstGeom>
        </p:spPr>
      </p:pic>
      <p:pic>
        <p:nvPicPr>
          <p:cNvPr id="7" name="Ljud 6">
            <a:hlinkClick r:id="" action="ppaction://media"/>
            <a:extLst>
              <a:ext uri="{FF2B5EF4-FFF2-40B4-BE49-F238E27FC236}">
                <a16:creationId xmlns:a16="http://schemas.microsoft.com/office/drawing/2014/main" id="{CC5C7577-5468-4DAE-A7F1-2BDBC906B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3598"/>
      </p:ext>
    </p:extLst>
  </p:cSld>
  <p:clrMapOvr>
    <a:masterClrMapping/>
  </p:clrMapOvr>
  <p:transition spd="slow" advTm="11436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EB1AF90-C4D6-41AA-BCE6-ED0A2BD07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90" y="4067175"/>
            <a:ext cx="2871736" cy="245294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436F38-E18B-44B2-A9D2-AFFB47B47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29" y="930941"/>
            <a:ext cx="4669329" cy="356736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2C8B47-DE51-491A-9D55-A06A66C32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984" y="923675"/>
            <a:ext cx="4829849" cy="3581900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5A7C784E-2793-4452-959F-D0DC8C7AD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9648"/>
      </p:ext>
    </p:extLst>
  </p:cSld>
  <p:clrMapOvr>
    <a:masterClrMapping/>
  </p:clrMapOvr>
  <p:transition spd="slow" advTm="6986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D48AFB-58D1-474B-8F20-7DA95B0FD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69" y="1115259"/>
            <a:ext cx="2834333" cy="462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5E5CD-00C7-4C98-B6C9-F320AFC15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514" y="2983960"/>
            <a:ext cx="4747101" cy="890081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C21AC3B7-CD3D-42D9-8F96-D3F84073490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390.5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924"/>
      </p:ext>
    </p:extLst>
  </p:cSld>
  <p:clrMapOvr>
    <a:masterClrMapping/>
  </p:clrMapOvr>
  <p:transition spd="slow" advTm="743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0-02 13-21-06">
            <a:hlinkClick r:id="" action="ppaction://media"/>
            <a:extLst>
              <a:ext uri="{FF2B5EF4-FFF2-40B4-BE49-F238E27FC236}">
                <a16:creationId xmlns:a16="http://schemas.microsoft.com/office/drawing/2014/main" id="{956DF8C7-3003-4DC3-BDFA-BADA9CFE4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4610" y="350556"/>
            <a:ext cx="11542779" cy="6156887"/>
          </a:xfrm>
          <a:prstGeom prst="rect">
            <a:avLst/>
          </a:prstGeom>
        </p:spPr>
      </p:pic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D8937AF8-D5FE-4EE7-A41A-A61AD4B3959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4657"/>
      </p:ext>
    </p:extLst>
  </p:cSld>
  <p:clrMapOvr>
    <a:masterClrMapping/>
  </p:clrMapOvr>
  <p:transition spd="slow" advTm="24917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83" objId="2"/>
        <p14:triggerEvt type="onClick" time="583" objId="2"/>
        <p14:stopEvt time="248954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7729A-6369-4E0D-97CE-AD2666CF4849}"/>
              </a:ext>
            </a:extLst>
          </p:cNvPr>
          <p:cNvSpPr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b="0" spc="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Resultat</a:t>
            </a:r>
            <a:endParaRPr lang="en-US" sz="66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7E7780BA-E704-46B8-A5C9-5192FC1F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668" y="1065077"/>
            <a:ext cx="5469466" cy="4727843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9C98832D-496B-45EC-AB92-250D8F0F6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40565"/>
      </p:ext>
    </p:extLst>
  </p:cSld>
  <p:clrMapOvr>
    <a:masterClrMapping/>
  </p:clrMapOvr>
  <p:transition spd="slow" advTm="96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EBBF-295E-47B7-ABC3-17A4F4A49C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t="4444" b="2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fokus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på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planering</a:t>
            </a:r>
            <a:endParaRPr lang="en-US" sz="5400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Ljud 5">
            <a:hlinkClick r:id="" action="ppaction://media"/>
            <a:extLst>
              <a:ext uri="{FF2B5EF4-FFF2-40B4-BE49-F238E27FC236}">
                <a16:creationId xmlns:a16="http://schemas.microsoft.com/office/drawing/2014/main" id="{E7648F00-5DBF-4595-A89E-C1F87B58F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5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5901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1af3243-3dd4-4a8d-8c0d-dd76da1f02a5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865</Words>
  <Application>Microsoft Office PowerPoint</Application>
  <PresentationFormat>Bredbild</PresentationFormat>
  <Paragraphs>132</Paragraphs>
  <Slides>20</Slides>
  <Notes>19</Notes>
  <HiddenSlides>0</HiddenSlides>
  <MMClips>21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Organic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Databas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2020-10-02T12:45:16Z</dcterms:created>
  <dcterms:modified xsi:type="dcterms:W3CDTF">2020-10-05T09:56:48Z</dcterms:modified>
</cp:coreProperties>
</file>